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98" r:id="rId3"/>
    <p:sldId id="287" r:id="rId4"/>
    <p:sldId id="279" r:id="rId5"/>
    <p:sldId id="281" r:id="rId6"/>
    <p:sldId id="280" r:id="rId7"/>
    <p:sldId id="276" r:id="rId8"/>
    <p:sldId id="296" r:id="rId9"/>
    <p:sldId id="277" r:id="rId10"/>
    <p:sldId id="294" r:id="rId11"/>
    <p:sldId id="278" r:id="rId12"/>
    <p:sldId id="295" r:id="rId13"/>
    <p:sldId id="293" r:id="rId14"/>
    <p:sldId id="289" r:id="rId15"/>
    <p:sldId id="282" r:id="rId16"/>
    <p:sldId id="297" r:id="rId17"/>
    <p:sldId id="286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518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BEABFB-1D18-4AED-8C0E-18286DE6D621}" type="doc">
      <dgm:prSet loTypeId="urn:microsoft.com/office/officeart/2005/8/layout/chevron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9FB8CDC2-CE21-4F74-98D6-013F439A7C74}">
      <dgm:prSet phldrT="[Text]" custT="1"/>
      <dgm:spPr/>
      <dgm:t>
        <a:bodyPr/>
        <a:lstStyle/>
        <a:p>
          <a:r>
            <a:rPr lang="en-GB" sz="1400" b="1" dirty="0">
              <a:solidFill>
                <a:srgbClr val="FFFF00"/>
              </a:solidFill>
            </a:rPr>
            <a:t>S</a:t>
          </a:r>
          <a:r>
            <a:rPr lang="en-GB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tage 1</a:t>
          </a:r>
        </a:p>
      </dgm:t>
    </dgm:pt>
    <dgm:pt modelId="{203AA5E9-C677-4A06-B348-65C2BE587408}" type="parTrans" cxnId="{BFE72738-AFE0-460F-AD27-CE0BD570C2ED}">
      <dgm:prSet/>
      <dgm:spPr/>
      <dgm:t>
        <a:bodyPr/>
        <a:lstStyle/>
        <a:p>
          <a:endParaRPr lang="en-GB"/>
        </a:p>
      </dgm:t>
    </dgm:pt>
    <dgm:pt modelId="{FA46F9C6-A09D-4201-B43F-D7CE4EECAB7B}" type="sibTrans" cxnId="{BFE72738-AFE0-460F-AD27-CE0BD570C2ED}">
      <dgm:prSet/>
      <dgm:spPr/>
      <dgm:t>
        <a:bodyPr/>
        <a:lstStyle/>
        <a:p>
          <a:endParaRPr lang="en-GB"/>
        </a:p>
      </dgm:t>
    </dgm:pt>
    <dgm:pt modelId="{00A17B77-C6EB-4772-B2F1-B74312664FF0}">
      <dgm:prSet phldrT="[Text]" custT="1"/>
      <dgm:spPr/>
      <dgm:t>
        <a:bodyPr/>
        <a:lstStyle/>
        <a:p>
          <a:r>
            <a:rPr lang="en-GB" sz="1400" b="1" dirty="0">
              <a:latin typeface="Arial" pitchFamily="34" charset="0"/>
              <a:cs typeface="Arial" pitchFamily="34" charset="0"/>
            </a:rPr>
            <a:t>CPN,     Older Adult Services</a:t>
          </a:r>
        </a:p>
      </dgm:t>
    </dgm:pt>
    <dgm:pt modelId="{1AED27B6-0D99-401B-BB69-F04CD2809BC5}" type="parTrans" cxnId="{A8030052-9537-4DE7-8A23-B3E6BB304D93}">
      <dgm:prSet/>
      <dgm:spPr/>
      <dgm:t>
        <a:bodyPr/>
        <a:lstStyle/>
        <a:p>
          <a:endParaRPr lang="en-GB"/>
        </a:p>
      </dgm:t>
    </dgm:pt>
    <dgm:pt modelId="{8D434161-C8F6-47CB-AB0E-B4E09F8A9C39}" type="sibTrans" cxnId="{A8030052-9537-4DE7-8A23-B3E6BB304D93}">
      <dgm:prSet/>
      <dgm:spPr/>
      <dgm:t>
        <a:bodyPr/>
        <a:lstStyle/>
        <a:p>
          <a:endParaRPr lang="en-GB"/>
        </a:p>
      </dgm:t>
    </dgm:pt>
    <dgm:pt modelId="{54F06E8C-65F4-46BA-8A47-CF6645067DCD}">
      <dgm:prSet phldrT="[Text]" custT="1"/>
      <dgm:spPr/>
      <dgm:t>
        <a:bodyPr/>
        <a:lstStyle/>
        <a:p>
          <a:r>
            <a:rPr lang="en-GB" sz="1400" b="1">
              <a:solidFill>
                <a:srgbClr val="FFFF00"/>
              </a:solidFill>
              <a:latin typeface="Arial" pitchFamily="34" charset="0"/>
              <a:cs typeface="Arial" pitchFamily="34" charset="0"/>
            </a:rPr>
            <a:t>stage 2</a:t>
          </a:r>
        </a:p>
      </dgm:t>
    </dgm:pt>
    <dgm:pt modelId="{E859304F-AAFA-434F-85C7-7776B7812E54}" type="parTrans" cxnId="{61A8B2BB-FFFE-4DCE-A000-0E41181811F1}">
      <dgm:prSet/>
      <dgm:spPr/>
      <dgm:t>
        <a:bodyPr/>
        <a:lstStyle/>
        <a:p>
          <a:endParaRPr lang="en-GB"/>
        </a:p>
      </dgm:t>
    </dgm:pt>
    <dgm:pt modelId="{C5E8488A-D76A-4D7E-B02E-7BB73A073105}" type="sibTrans" cxnId="{61A8B2BB-FFFE-4DCE-A000-0E41181811F1}">
      <dgm:prSet/>
      <dgm:spPr/>
      <dgm:t>
        <a:bodyPr/>
        <a:lstStyle/>
        <a:p>
          <a:endParaRPr lang="en-GB"/>
        </a:p>
      </dgm:t>
    </dgm:pt>
    <dgm:pt modelId="{31643723-C4A3-43BB-8264-157BB6A6B2CE}">
      <dgm:prSet phldrT="[Text]" custT="1"/>
      <dgm:spPr/>
      <dgm:t>
        <a:bodyPr/>
        <a:lstStyle/>
        <a:p>
          <a:r>
            <a:rPr lang="en-GB" sz="1400" b="1" dirty="0">
              <a:latin typeface="Arial" pitchFamily="34" charset="0"/>
              <a:cs typeface="Arial" pitchFamily="34" charset="0"/>
            </a:rPr>
            <a:t>CPN,     Older Adult Services</a:t>
          </a:r>
          <a:endParaRPr lang="en-GB" sz="1400" dirty="0"/>
        </a:p>
      </dgm:t>
    </dgm:pt>
    <dgm:pt modelId="{BB18D4C0-BD6A-4215-B6FF-20717DC2AC4B}" type="parTrans" cxnId="{49E8FB57-FE33-48E2-84ED-E34DEF14AC11}">
      <dgm:prSet/>
      <dgm:spPr/>
      <dgm:t>
        <a:bodyPr/>
        <a:lstStyle/>
        <a:p>
          <a:endParaRPr lang="en-GB"/>
        </a:p>
      </dgm:t>
    </dgm:pt>
    <dgm:pt modelId="{09F5ADBD-B77F-411C-925B-783C5726D692}" type="sibTrans" cxnId="{49E8FB57-FE33-48E2-84ED-E34DEF14AC11}">
      <dgm:prSet/>
      <dgm:spPr/>
      <dgm:t>
        <a:bodyPr/>
        <a:lstStyle/>
        <a:p>
          <a:endParaRPr lang="en-GB"/>
        </a:p>
      </dgm:t>
    </dgm:pt>
    <dgm:pt modelId="{95DCA638-EF30-4830-A437-1854FACB9D45}">
      <dgm:prSet phldrT="[Text]" custT="1"/>
      <dgm:spPr/>
      <dgm:t>
        <a:bodyPr/>
        <a:lstStyle/>
        <a:p>
          <a:r>
            <a:rPr lang="en-GB" sz="1400" b="1">
              <a:solidFill>
                <a:srgbClr val="FFFF00"/>
              </a:solidFill>
              <a:latin typeface="Arial" pitchFamily="34" charset="0"/>
              <a:cs typeface="Arial" pitchFamily="34" charset="0"/>
            </a:rPr>
            <a:t>stage 3</a:t>
          </a:r>
        </a:p>
      </dgm:t>
    </dgm:pt>
    <dgm:pt modelId="{C7395A7A-4F05-45C7-ACF0-B7274A4B524B}" type="parTrans" cxnId="{8FFBF646-3153-4780-A957-55EF2205CE1D}">
      <dgm:prSet/>
      <dgm:spPr/>
      <dgm:t>
        <a:bodyPr/>
        <a:lstStyle/>
        <a:p>
          <a:endParaRPr lang="en-GB"/>
        </a:p>
      </dgm:t>
    </dgm:pt>
    <dgm:pt modelId="{5B112AA3-CEA8-4568-859E-6661F1A6C63C}" type="sibTrans" cxnId="{8FFBF646-3153-4780-A957-55EF2205CE1D}">
      <dgm:prSet/>
      <dgm:spPr/>
      <dgm:t>
        <a:bodyPr/>
        <a:lstStyle/>
        <a:p>
          <a:endParaRPr lang="en-GB"/>
        </a:p>
      </dgm:t>
    </dgm:pt>
    <dgm:pt modelId="{1190A112-E410-41B1-8E14-5A630CCC2B93}">
      <dgm:prSet phldrT="[Text]" custT="1"/>
      <dgm:spPr/>
      <dgm:t>
        <a:bodyPr/>
        <a:lstStyle/>
        <a:p>
          <a:r>
            <a:rPr lang="en-GB" sz="1400" b="1" dirty="0">
              <a:latin typeface="Arial" pitchFamily="34" charset="0"/>
              <a:cs typeface="Arial" pitchFamily="34" charset="0"/>
            </a:rPr>
            <a:t>CPN,     Older Adult Services</a:t>
          </a:r>
          <a:endParaRPr lang="en-GB" sz="1400" dirty="0"/>
        </a:p>
      </dgm:t>
    </dgm:pt>
    <dgm:pt modelId="{BBE487F0-E7C4-462E-8604-B58C5971F31B}" type="parTrans" cxnId="{DAF77664-94A8-4DF1-B17E-34BEEEABEE82}">
      <dgm:prSet/>
      <dgm:spPr/>
      <dgm:t>
        <a:bodyPr/>
        <a:lstStyle/>
        <a:p>
          <a:endParaRPr lang="en-GB"/>
        </a:p>
      </dgm:t>
    </dgm:pt>
    <dgm:pt modelId="{8AE49342-0B1D-4609-BE31-51B805710D31}" type="sibTrans" cxnId="{DAF77664-94A8-4DF1-B17E-34BEEEABEE82}">
      <dgm:prSet/>
      <dgm:spPr/>
      <dgm:t>
        <a:bodyPr/>
        <a:lstStyle/>
        <a:p>
          <a:endParaRPr lang="en-GB"/>
        </a:p>
      </dgm:t>
    </dgm:pt>
    <dgm:pt modelId="{BB535035-FB23-400A-A3E9-35F510002F1B}" type="pres">
      <dgm:prSet presAssocID="{83BEABFB-1D18-4AED-8C0E-18286DE6D6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0F601D4-6CF1-4C78-9A36-BDB860B64F6B}" type="pres">
      <dgm:prSet presAssocID="{9FB8CDC2-CE21-4F74-98D6-013F439A7C74}" presName="composite" presStyleCnt="0"/>
      <dgm:spPr/>
    </dgm:pt>
    <dgm:pt modelId="{C43972DE-7081-49D7-9B83-64D1FD80615F}" type="pres">
      <dgm:prSet presAssocID="{9FB8CDC2-CE21-4F74-98D6-013F439A7C7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B6290-1549-4523-9731-B20A6AE69B7E}" type="pres">
      <dgm:prSet presAssocID="{9FB8CDC2-CE21-4F74-98D6-013F439A7C74}" presName="descendantText" presStyleLbl="alignAcc1" presStyleIdx="0" presStyleCnt="3" custLinFactNeighborX="367" custLinFactNeighborY="-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31E756-AC4A-4909-994A-BE5BBED6057B}" type="pres">
      <dgm:prSet presAssocID="{FA46F9C6-A09D-4201-B43F-D7CE4EECAB7B}" presName="sp" presStyleCnt="0"/>
      <dgm:spPr/>
    </dgm:pt>
    <dgm:pt modelId="{E77B9BB4-F47E-493D-BF4C-AAB950F0BB96}" type="pres">
      <dgm:prSet presAssocID="{54F06E8C-65F4-46BA-8A47-CF6645067DCD}" presName="composite" presStyleCnt="0"/>
      <dgm:spPr/>
    </dgm:pt>
    <dgm:pt modelId="{7B3D470F-3A49-4FE2-8B0E-C0ADE01A9966}" type="pres">
      <dgm:prSet presAssocID="{54F06E8C-65F4-46BA-8A47-CF6645067DC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FA6ABD-59E7-48ED-9B63-E13563F0C6A9}" type="pres">
      <dgm:prSet presAssocID="{54F06E8C-65F4-46BA-8A47-CF6645067DC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0B3BCE-0D21-4D90-AEF7-1291BC19A93E}" type="pres">
      <dgm:prSet presAssocID="{C5E8488A-D76A-4D7E-B02E-7BB73A073105}" presName="sp" presStyleCnt="0"/>
      <dgm:spPr/>
    </dgm:pt>
    <dgm:pt modelId="{BF94E992-DC8A-4EA0-9CDA-EF15CDE507C6}" type="pres">
      <dgm:prSet presAssocID="{95DCA638-EF30-4830-A437-1854FACB9D45}" presName="composite" presStyleCnt="0"/>
      <dgm:spPr/>
    </dgm:pt>
    <dgm:pt modelId="{7FA1A656-9FB6-4381-9131-952EC658B68D}" type="pres">
      <dgm:prSet presAssocID="{95DCA638-EF30-4830-A437-1854FACB9D4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8F976F-F082-468B-8B98-44839DCEBD54}" type="pres">
      <dgm:prSet presAssocID="{95DCA638-EF30-4830-A437-1854FACB9D4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9EAF041-4ABD-48E0-A7CD-27C1B4B346E6}" type="presOf" srcId="{00A17B77-C6EB-4772-B2F1-B74312664FF0}" destId="{590B6290-1549-4523-9731-B20A6AE69B7E}" srcOrd="0" destOrd="0" presId="urn:microsoft.com/office/officeart/2005/8/layout/chevron2"/>
    <dgm:cxn modelId="{8FFBF646-3153-4780-A957-55EF2205CE1D}" srcId="{83BEABFB-1D18-4AED-8C0E-18286DE6D621}" destId="{95DCA638-EF30-4830-A437-1854FACB9D45}" srcOrd="2" destOrd="0" parTransId="{C7395A7A-4F05-45C7-ACF0-B7274A4B524B}" sibTransId="{5B112AA3-CEA8-4568-859E-6661F1A6C63C}"/>
    <dgm:cxn modelId="{49E8FB57-FE33-48E2-84ED-E34DEF14AC11}" srcId="{54F06E8C-65F4-46BA-8A47-CF6645067DCD}" destId="{31643723-C4A3-43BB-8264-157BB6A6B2CE}" srcOrd="0" destOrd="0" parTransId="{BB18D4C0-BD6A-4215-B6FF-20717DC2AC4B}" sibTransId="{09F5ADBD-B77F-411C-925B-783C5726D692}"/>
    <dgm:cxn modelId="{BFE72738-AFE0-460F-AD27-CE0BD570C2ED}" srcId="{83BEABFB-1D18-4AED-8C0E-18286DE6D621}" destId="{9FB8CDC2-CE21-4F74-98D6-013F439A7C74}" srcOrd="0" destOrd="0" parTransId="{203AA5E9-C677-4A06-B348-65C2BE587408}" sibTransId="{FA46F9C6-A09D-4201-B43F-D7CE4EECAB7B}"/>
    <dgm:cxn modelId="{A8030052-9537-4DE7-8A23-B3E6BB304D93}" srcId="{9FB8CDC2-CE21-4F74-98D6-013F439A7C74}" destId="{00A17B77-C6EB-4772-B2F1-B74312664FF0}" srcOrd="0" destOrd="0" parTransId="{1AED27B6-0D99-401B-BB69-F04CD2809BC5}" sibTransId="{8D434161-C8F6-47CB-AB0E-B4E09F8A9C39}"/>
    <dgm:cxn modelId="{D1D829E9-5778-40C1-8BFB-A823B784F57F}" type="presOf" srcId="{9FB8CDC2-CE21-4F74-98D6-013F439A7C74}" destId="{C43972DE-7081-49D7-9B83-64D1FD80615F}" srcOrd="0" destOrd="0" presId="urn:microsoft.com/office/officeart/2005/8/layout/chevron2"/>
    <dgm:cxn modelId="{5B7054DB-DFEE-4B87-9000-A7F2AEB45B5B}" type="presOf" srcId="{83BEABFB-1D18-4AED-8C0E-18286DE6D621}" destId="{BB535035-FB23-400A-A3E9-35F510002F1B}" srcOrd="0" destOrd="0" presId="urn:microsoft.com/office/officeart/2005/8/layout/chevron2"/>
    <dgm:cxn modelId="{DAF77664-94A8-4DF1-B17E-34BEEEABEE82}" srcId="{95DCA638-EF30-4830-A437-1854FACB9D45}" destId="{1190A112-E410-41B1-8E14-5A630CCC2B93}" srcOrd="0" destOrd="0" parTransId="{BBE487F0-E7C4-462E-8604-B58C5971F31B}" sibTransId="{8AE49342-0B1D-4609-BE31-51B805710D31}"/>
    <dgm:cxn modelId="{8A7E19C9-7DC8-4C69-80B0-BA90FD0DA02A}" type="presOf" srcId="{31643723-C4A3-43BB-8264-157BB6A6B2CE}" destId="{3DFA6ABD-59E7-48ED-9B63-E13563F0C6A9}" srcOrd="0" destOrd="0" presId="urn:microsoft.com/office/officeart/2005/8/layout/chevron2"/>
    <dgm:cxn modelId="{5EDAA9C6-239D-4B16-9EF4-77811ABFA680}" type="presOf" srcId="{95DCA638-EF30-4830-A437-1854FACB9D45}" destId="{7FA1A656-9FB6-4381-9131-952EC658B68D}" srcOrd="0" destOrd="0" presId="urn:microsoft.com/office/officeart/2005/8/layout/chevron2"/>
    <dgm:cxn modelId="{61A8B2BB-FFFE-4DCE-A000-0E41181811F1}" srcId="{83BEABFB-1D18-4AED-8C0E-18286DE6D621}" destId="{54F06E8C-65F4-46BA-8A47-CF6645067DCD}" srcOrd="1" destOrd="0" parTransId="{E859304F-AAFA-434F-85C7-7776B7812E54}" sibTransId="{C5E8488A-D76A-4D7E-B02E-7BB73A073105}"/>
    <dgm:cxn modelId="{EBC1AD55-58CF-4968-BE49-544DD0D9B4CB}" type="presOf" srcId="{54F06E8C-65F4-46BA-8A47-CF6645067DCD}" destId="{7B3D470F-3A49-4FE2-8B0E-C0ADE01A9966}" srcOrd="0" destOrd="0" presId="urn:microsoft.com/office/officeart/2005/8/layout/chevron2"/>
    <dgm:cxn modelId="{133CDFD4-726E-4FAA-A5D1-EBFF96D2D5BD}" type="presOf" srcId="{1190A112-E410-41B1-8E14-5A630CCC2B93}" destId="{138F976F-F082-468B-8B98-44839DCEBD54}" srcOrd="0" destOrd="0" presId="urn:microsoft.com/office/officeart/2005/8/layout/chevron2"/>
    <dgm:cxn modelId="{EC2DB5B5-394F-48CD-BD07-3D1A7BEC3DAA}" type="presParOf" srcId="{BB535035-FB23-400A-A3E9-35F510002F1B}" destId="{10F601D4-6CF1-4C78-9A36-BDB860B64F6B}" srcOrd="0" destOrd="0" presId="urn:microsoft.com/office/officeart/2005/8/layout/chevron2"/>
    <dgm:cxn modelId="{44EFBFA1-E701-429E-9A66-3254BE52DB92}" type="presParOf" srcId="{10F601D4-6CF1-4C78-9A36-BDB860B64F6B}" destId="{C43972DE-7081-49D7-9B83-64D1FD80615F}" srcOrd="0" destOrd="0" presId="urn:microsoft.com/office/officeart/2005/8/layout/chevron2"/>
    <dgm:cxn modelId="{0FAFCF56-6120-4B13-9617-2C32454943A4}" type="presParOf" srcId="{10F601D4-6CF1-4C78-9A36-BDB860B64F6B}" destId="{590B6290-1549-4523-9731-B20A6AE69B7E}" srcOrd="1" destOrd="0" presId="urn:microsoft.com/office/officeart/2005/8/layout/chevron2"/>
    <dgm:cxn modelId="{14989B89-2AB9-497C-973D-314E862F98B6}" type="presParOf" srcId="{BB535035-FB23-400A-A3E9-35F510002F1B}" destId="{1831E756-AC4A-4909-994A-BE5BBED6057B}" srcOrd="1" destOrd="0" presId="urn:microsoft.com/office/officeart/2005/8/layout/chevron2"/>
    <dgm:cxn modelId="{DE767460-9F03-4EDE-9AD4-464139C5A077}" type="presParOf" srcId="{BB535035-FB23-400A-A3E9-35F510002F1B}" destId="{E77B9BB4-F47E-493D-BF4C-AAB950F0BB96}" srcOrd="2" destOrd="0" presId="urn:microsoft.com/office/officeart/2005/8/layout/chevron2"/>
    <dgm:cxn modelId="{CB216E99-AA15-4D2E-A5C4-E6195C69F18C}" type="presParOf" srcId="{E77B9BB4-F47E-493D-BF4C-AAB950F0BB96}" destId="{7B3D470F-3A49-4FE2-8B0E-C0ADE01A9966}" srcOrd="0" destOrd="0" presId="urn:microsoft.com/office/officeart/2005/8/layout/chevron2"/>
    <dgm:cxn modelId="{4B5D9ADD-D130-4FFA-B30B-C401A656D0C1}" type="presParOf" srcId="{E77B9BB4-F47E-493D-BF4C-AAB950F0BB96}" destId="{3DFA6ABD-59E7-48ED-9B63-E13563F0C6A9}" srcOrd="1" destOrd="0" presId="urn:microsoft.com/office/officeart/2005/8/layout/chevron2"/>
    <dgm:cxn modelId="{BC7BCB5C-078C-4500-90E6-C798C001B2B8}" type="presParOf" srcId="{BB535035-FB23-400A-A3E9-35F510002F1B}" destId="{570B3BCE-0D21-4D90-AEF7-1291BC19A93E}" srcOrd="3" destOrd="0" presId="urn:microsoft.com/office/officeart/2005/8/layout/chevron2"/>
    <dgm:cxn modelId="{CDA033E8-36E8-4ACB-960D-7FECB1A56AA2}" type="presParOf" srcId="{BB535035-FB23-400A-A3E9-35F510002F1B}" destId="{BF94E992-DC8A-4EA0-9CDA-EF15CDE507C6}" srcOrd="4" destOrd="0" presId="urn:microsoft.com/office/officeart/2005/8/layout/chevron2"/>
    <dgm:cxn modelId="{0519A04D-847D-44D1-BA9C-A179901DC703}" type="presParOf" srcId="{BF94E992-DC8A-4EA0-9CDA-EF15CDE507C6}" destId="{7FA1A656-9FB6-4381-9131-952EC658B68D}" srcOrd="0" destOrd="0" presId="urn:microsoft.com/office/officeart/2005/8/layout/chevron2"/>
    <dgm:cxn modelId="{E6E4F20D-C857-4091-BD41-05817847174B}" type="presParOf" srcId="{BF94E992-DC8A-4EA0-9CDA-EF15CDE507C6}" destId="{138F976F-F082-468B-8B98-44839DCEBD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7832A1-6E2E-4C35-A522-EDCB9321F228}" type="doc">
      <dgm:prSet loTypeId="urn:microsoft.com/office/officeart/2005/8/layout/chevron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EA4899E9-B84F-407D-B04D-7D31194FD0A6}">
      <dgm:prSet phldrT="[Text]" custT="1"/>
      <dgm:spPr/>
      <dgm:t>
        <a:bodyPr/>
        <a:lstStyle/>
        <a:p>
          <a:r>
            <a:rPr lang="en-GB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stage 1</a:t>
          </a:r>
        </a:p>
      </dgm:t>
    </dgm:pt>
    <dgm:pt modelId="{A6CC5C73-B172-4CEA-946C-D5B5F5EB26BB}" type="parTrans" cxnId="{2BD348E1-A9FC-4150-9BA0-CF240151C9BC}">
      <dgm:prSet/>
      <dgm:spPr/>
      <dgm:t>
        <a:bodyPr/>
        <a:lstStyle/>
        <a:p>
          <a:endParaRPr lang="en-GB"/>
        </a:p>
      </dgm:t>
    </dgm:pt>
    <dgm:pt modelId="{DA781454-C931-4193-B965-226CA486DD76}" type="sibTrans" cxnId="{2BD348E1-A9FC-4150-9BA0-CF240151C9BC}">
      <dgm:prSet/>
      <dgm:spPr/>
      <dgm:t>
        <a:bodyPr/>
        <a:lstStyle/>
        <a:p>
          <a:endParaRPr lang="en-GB"/>
        </a:p>
      </dgm:t>
    </dgm:pt>
    <dgm:pt modelId="{2B3B9A86-A528-42BD-A849-148DA5EA8BA3}">
      <dgm:prSet phldrT="[Text]"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Adult Acute Admission</a:t>
          </a:r>
        </a:p>
      </dgm:t>
    </dgm:pt>
    <dgm:pt modelId="{1A84A684-5FA9-4AEF-A225-759D3ED00A0B}" type="parTrans" cxnId="{CE2D231F-54EE-458D-A3E7-D940F924261E}">
      <dgm:prSet/>
      <dgm:spPr/>
      <dgm:t>
        <a:bodyPr/>
        <a:lstStyle/>
        <a:p>
          <a:endParaRPr lang="en-GB"/>
        </a:p>
      </dgm:t>
    </dgm:pt>
    <dgm:pt modelId="{4786B60A-F75C-4E36-9182-A0C615F16C00}" type="sibTrans" cxnId="{CE2D231F-54EE-458D-A3E7-D940F924261E}">
      <dgm:prSet/>
      <dgm:spPr/>
      <dgm:t>
        <a:bodyPr/>
        <a:lstStyle/>
        <a:p>
          <a:endParaRPr lang="en-GB"/>
        </a:p>
      </dgm:t>
    </dgm:pt>
    <dgm:pt modelId="{7C55C9C8-3133-4B26-AC20-544842310CDC}">
      <dgm:prSet phldrT="[Text]" custT="1"/>
      <dgm:spPr/>
      <dgm:t>
        <a:bodyPr/>
        <a:lstStyle/>
        <a:p>
          <a:r>
            <a:rPr lang="en-GB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stage 2</a:t>
          </a:r>
        </a:p>
      </dgm:t>
    </dgm:pt>
    <dgm:pt modelId="{080B224B-F084-490F-B4DB-65F213B2696F}" type="parTrans" cxnId="{FD83AC11-5F65-43D5-978F-95F45B47B1D9}">
      <dgm:prSet/>
      <dgm:spPr/>
      <dgm:t>
        <a:bodyPr/>
        <a:lstStyle/>
        <a:p>
          <a:endParaRPr lang="en-GB"/>
        </a:p>
      </dgm:t>
    </dgm:pt>
    <dgm:pt modelId="{87119849-4743-408D-BD88-091FE26D2CAC}" type="sibTrans" cxnId="{FD83AC11-5F65-43D5-978F-95F45B47B1D9}">
      <dgm:prSet/>
      <dgm:spPr/>
      <dgm:t>
        <a:bodyPr/>
        <a:lstStyle/>
        <a:p>
          <a:endParaRPr lang="en-GB"/>
        </a:p>
      </dgm:t>
    </dgm:pt>
    <dgm:pt modelId="{51BE4361-8DB1-420D-BFF0-C2971A130141}">
      <dgm:prSet phldrT="[Text]"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Adult Acute Admission</a:t>
          </a:r>
          <a:endParaRPr lang="en-GB" sz="1400" dirty="0"/>
        </a:p>
      </dgm:t>
    </dgm:pt>
    <dgm:pt modelId="{10477681-93F1-4E37-820A-88DE9AC65C89}" type="parTrans" cxnId="{B50D56B3-9507-4CC4-A0EC-1961FC0BFCC5}">
      <dgm:prSet/>
      <dgm:spPr/>
      <dgm:t>
        <a:bodyPr/>
        <a:lstStyle/>
        <a:p>
          <a:endParaRPr lang="en-GB"/>
        </a:p>
      </dgm:t>
    </dgm:pt>
    <dgm:pt modelId="{96947489-762C-4F57-9D3F-2C34ED5099F9}" type="sibTrans" cxnId="{B50D56B3-9507-4CC4-A0EC-1961FC0BFCC5}">
      <dgm:prSet/>
      <dgm:spPr/>
      <dgm:t>
        <a:bodyPr/>
        <a:lstStyle/>
        <a:p>
          <a:endParaRPr lang="en-GB"/>
        </a:p>
      </dgm:t>
    </dgm:pt>
    <dgm:pt modelId="{BF6C7B3A-70DF-4F73-A690-BF14DFFD830E}">
      <dgm:prSet phldrT="[Text]" custT="1"/>
      <dgm:spPr/>
      <dgm:t>
        <a:bodyPr/>
        <a:lstStyle/>
        <a:p>
          <a:r>
            <a:rPr lang="en-GB" sz="1400" b="1">
              <a:solidFill>
                <a:srgbClr val="FFFF00"/>
              </a:solidFill>
              <a:latin typeface="Arial" pitchFamily="34" charset="0"/>
              <a:cs typeface="Arial" pitchFamily="34" charset="0"/>
            </a:rPr>
            <a:t>stage 3</a:t>
          </a:r>
        </a:p>
      </dgm:t>
    </dgm:pt>
    <dgm:pt modelId="{211D1559-1ABB-4E8E-9832-ED2AD773E7D8}" type="parTrans" cxnId="{44ACBE9A-ED9E-479E-BFFA-9C95EAB087EE}">
      <dgm:prSet/>
      <dgm:spPr/>
      <dgm:t>
        <a:bodyPr/>
        <a:lstStyle/>
        <a:p>
          <a:endParaRPr lang="en-GB"/>
        </a:p>
      </dgm:t>
    </dgm:pt>
    <dgm:pt modelId="{8674D450-63D7-467D-A6CA-E060E2866534}" type="sibTrans" cxnId="{44ACBE9A-ED9E-479E-BFFA-9C95EAB087EE}">
      <dgm:prSet/>
      <dgm:spPr/>
      <dgm:t>
        <a:bodyPr/>
        <a:lstStyle/>
        <a:p>
          <a:endParaRPr lang="en-GB"/>
        </a:p>
      </dgm:t>
    </dgm:pt>
    <dgm:pt modelId="{EDFA4728-9F7A-42BA-828B-52979DE2F9C9}">
      <dgm:prSet phldrT="[Text]"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Adult Acute Admission</a:t>
          </a:r>
          <a:endParaRPr lang="en-GB" sz="1400" dirty="0"/>
        </a:p>
      </dgm:t>
    </dgm:pt>
    <dgm:pt modelId="{76B7DAEF-09FC-479C-85EA-F2506A18C668}" type="parTrans" cxnId="{5B36A564-6B19-445B-A232-62ABB87B4A2C}">
      <dgm:prSet/>
      <dgm:spPr/>
      <dgm:t>
        <a:bodyPr/>
        <a:lstStyle/>
        <a:p>
          <a:endParaRPr lang="en-GB"/>
        </a:p>
      </dgm:t>
    </dgm:pt>
    <dgm:pt modelId="{8F9E3CB6-8585-4465-AB5E-B98C1734AC31}" type="sibTrans" cxnId="{5B36A564-6B19-445B-A232-62ABB87B4A2C}">
      <dgm:prSet/>
      <dgm:spPr/>
      <dgm:t>
        <a:bodyPr/>
        <a:lstStyle/>
        <a:p>
          <a:endParaRPr lang="en-GB"/>
        </a:p>
      </dgm:t>
    </dgm:pt>
    <dgm:pt modelId="{9CDBAFF7-8238-475D-B507-F8098A177B35}" type="pres">
      <dgm:prSet presAssocID="{997832A1-6E2E-4C35-A522-EDCB9321F2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6BB7DA-66F4-401A-9A44-562EE4BD20DE}" type="pres">
      <dgm:prSet presAssocID="{EA4899E9-B84F-407D-B04D-7D31194FD0A6}" presName="composite" presStyleCnt="0"/>
      <dgm:spPr/>
    </dgm:pt>
    <dgm:pt modelId="{F33F8740-E2F9-4166-A16F-6E706CD6B2A5}" type="pres">
      <dgm:prSet presAssocID="{EA4899E9-B84F-407D-B04D-7D31194FD0A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C94AFF-CB3C-4BF4-9F1D-780CE12AB858}" type="pres">
      <dgm:prSet presAssocID="{EA4899E9-B84F-407D-B04D-7D31194FD0A6}" presName="descendantText" presStyleLbl="alignAcc1" presStyleIdx="0" presStyleCnt="3" custScaleX="106527" custScaleY="80448" custLinFactNeighborX="4980" custLinFactNeighborY="-1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731C71-32CD-4873-9758-C691BD7E9C29}" type="pres">
      <dgm:prSet presAssocID="{DA781454-C931-4193-B965-226CA486DD76}" presName="sp" presStyleCnt="0"/>
      <dgm:spPr/>
    </dgm:pt>
    <dgm:pt modelId="{A96ECA13-4634-4243-B44C-015099DCC597}" type="pres">
      <dgm:prSet presAssocID="{7C55C9C8-3133-4B26-AC20-544842310CDC}" presName="composite" presStyleCnt="0"/>
      <dgm:spPr/>
    </dgm:pt>
    <dgm:pt modelId="{D049233A-278D-49A9-BB9F-8CEC3CBF71F8}" type="pres">
      <dgm:prSet presAssocID="{7C55C9C8-3133-4B26-AC20-544842310CD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198E7F-E505-4740-980D-24795EBC11F3}" type="pres">
      <dgm:prSet presAssocID="{7C55C9C8-3133-4B26-AC20-544842310CDC}" presName="descendantText" presStyleLbl="alignAcc1" presStyleIdx="1" presStyleCnt="3" custScaleX="1050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020B89-FAB3-451E-AD06-F5D6859F3C1B}" type="pres">
      <dgm:prSet presAssocID="{87119849-4743-408D-BD88-091FE26D2CAC}" presName="sp" presStyleCnt="0"/>
      <dgm:spPr/>
    </dgm:pt>
    <dgm:pt modelId="{E8EE9FD2-C190-4F1E-A916-A016A13DC887}" type="pres">
      <dgm:prSet presAssocID="{BF6C7B3A-70DF-4F73-A690-BF14DFFD830E}" presName="composite" presStyleCnt="0"/>
      <dgm:spPr/>
    </dgm:pt>
    <dgm:pt modelId="{1F2F15ED-7BD8-4443-8DAF-B2FF0AF111ED}" type="pres">
      <dgm:prSet presAssocID="{BF6C7B3A-70DF-4F73-A690-BF14DFFD830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2850A7-DF29-475D-A30A-CE0225FF3082}" type="pres">
      <dgm:prSet presAssocID="{BF6C7B3A-70DF-4F73-A690-BF14DFFD830E}" presName="descendantText" presStyleLbl="alignAcc1" presStyleIdx="2" presStyleCnt="3" custScaleX="1040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4ACBE9A-ED9E-479E-BFFA-9C95EAB087EE}" srcId="{997832A1-6E2E-4C35-A522-EDCB9321F228}" destId="{BF6C7B3A-70DF-4F73-A690-BF14DFFD830E}" srcOrd="2" destOrd="0" parTransId="{211D1559-1ABB-4E8E-9832-ED2AD773E7D8}" sibTransId="{8674D450-63D7-467D-A6CA-E060E2866534}"/>
    <dgm:cxn modelId="{0A61A9A4-B861-468A-8327-D719EEA86B37}" type="presOf" srcId="{997832A1-6E2E-4C35-A522-EDCB9321F228}" destId="{9CDBAFF7-8238-475D-B507-F8098A177B35}" srcOrd="0" destOrd="0" presId="urn:microsoft.com/office/officeart/2005/8/layout/chevron2"/>
    <dgm:cxn modelId="{F2B093A2-4726-4F74-AA68-86853CC5D283}" type="presOf" srcId="{2B3B9A86-A528-42BD-A849-148DA5EA8BA3}" destId="{5CC94AFF-CB3C-4BF4-9F1D-780CE12AB858}" srcOrd="0" destOrd="0" presId="urn:microsoft.com/office/officeart/2005/8/layout/chevron2"/>
    <dgm:cxn modelId="{0F64A314-D11C-49B1-ADD3-88CD4D1C0A53}" type="presOf" srcId="{EDFA4728-9F7A-42BA-828B-52979DE2F9C9}" destId="{D32850A7-DF29-475D-A30A-CE0225FF3082}" srcOrd="0" destOrd="0" presId="urn:microsoft.com/office/officeart/2005/8/layout/chevron2"/>
    <dgm:cxn modelId="{FD83AC11-5F65-43D5-978F-95F45B47B1D9}" srcId="{997832A1-6E2E-4C35-A522-EDCB9321F228}" destId="{7C55C9C8-3133-4B26-AC20-544842310CDC}" srcOrd="1" destOrd="0" parTransId="{080B224B-F084-490F-B4DB-65F213B2696F}" sibTransId="{87119849-4743-408D-BD88-091FE26D2CAC}"/>
    <dgm:cxn modelId="{2BD348E1-A9FC-4150-9BA0-CF240151C9BC}" srcId="{997832A1-6E2E-4C35-A522-EDCB9321F228}" destId="{EA4899E9-B84F-407D-B04D-7D31194FD0A6}" srcOrd="0" destOrd="0" parTransId="{A6CC5C73-B172-4CEA-946C-D5B5F5EB26BB}" sibTransId="{DA781454-C931-4193-B965-226CA486DD76}"/>
    <dgm:cxn modelId="{87A23B13-3630-4379-8FDC-C981E03E281C}" type="presOf" srcId="{EA4899E9-B84F-407D-B04D-7D31194FD0A6}" destId="{F33F8740-E2F9-4166-A16F-6E706CD6B2A5}" srcOrd="0" destOrd="0" presId="urn:microsoft.com/office/officeart/2005/8/layout/chevron2"/>
    <dgm:cxn modelId="{B50D56B3-9507-4CC4-A0EC-1961FC0BFCC5}" srcId="{7C55C9C8-3133-4B26-AC20-544842310CDC}" destId="{51BE4361-8DB1-420D-BFF0-C2971A130141}" srcOrd="0" destOrd="0" parTransId="{10477681-93F1-4E37-820A-88DE9AC65C89}" sibTransId="{96947489-762C-4F57-9D3F-2C34ED5099F9}"/>
    <dgm:cxn modelId="{5B36A564-6B19-445B-A232-62ABB87B4A2C}" srcId="{BF6C7B3A-70DF-4F73-A690-BF14DFFD830E}" destId="{EDFA4728-9F7A-42BA-828B-52979DE2F9C9}" srcOrd="0" destOrd="0" parTransId="{76B7DAEF-09FC-479C-85EA-F2506A18C668}" sibTransId="{8F9E3CB6-8585-4465-AB5E-B98C1734AC31}"/>
    <dgm:cxn modelId="{F06634BA-65BD-4C91-9842-879680BF5A5B}" type="presOf" srcId="{7C55C9C8-3133-4B26-AC20-544842310CDC}" destId="{D049233A-278D-49A9-BB9F-8CEC3CBF71F8}" srcOrd="0" destOrd="0" presId="urn:microsoft.com/office/officeart/2005/8/layout/chevron2"/>
    <dgm:cxn modelId="{EC979B79-7F16-4023-A7EA-CC867FA093DC}" type="presOf" srcId="{BF6C7B3A-70DF-4F73-A690-BF14DFFD830E}" destId="{1F2F15ED-7BD8-4443-8DAF-B2FF0AF111ED}" srcOrd="0" destOrd="0" presId="urn:microsoft.com/office/officeart/2005/8/layout/chevron2"/>
    <dgm:cxn modelId="{5413D4C8-581C-44D8-8A6A-2C109D85E6FB}" type="presOf" srcId="{51BE4361-8DB1-420D-BFF0-C2971A130141}" destId="{74198E7F-E505-4740-980D-24795EBC11F3}" srcOrd="0" destOrd="0" presId="urn:microsoft.com/office/officeart/2005/8/layout/chevron2"/>
    <dgm:cxn modelId="{CE2D231F-54EE-458D-A3E7-D940F924261E}" srcId="{EA4899E9-B84F-407D-B04D-7D31194FD0A6}" destId="{2B3B9A86-A528-42BD-A849-148DA5EA8BA3}" srcOrd="0" destOrd="0" parTransId="{1A84A684-5FA9-4AEF-A225-759D3ED00A0B}" sibTransId="{4786B60A-F75C-4E36-9182-A0C615F16C00}"/>
    <dgm:cxn modelId="{3A5DD6FA-D1E4-436F-9CEC-07750DC51734}" type="presParOf" srcId="{9CDBAFF7-8238-475D-B507-F8098A177B35}" destId="{996BB7DA-66F4-401A-9A44-562EE4BD20DE}" srcOrd="0" destOrd="0" presId="urn:microsoft.com/office/officeart/2005/8/layout/chevron2"/>
    <dgm:cxn modelId="{0869B00E-A270-4EFF-967E-2AD867C0ABC7}" type="presParOf" srcId="{996BB7DA-66F4-401A-9A44-562EE4BD20DE}" destId="{F33F8740-E2F9-4166-A16F-6E706CD6B2A5}" srcOrd="0" destOrd="0" presId="urn:microsoft.com/office/officeart/2005/8/layout/chevron2"/>
    <dgm:cxn modelId="{65A7C5DB-6346-44B0-9AE6-E007BDA9D4E3}" type="presParOf" srcId="{996BB7DA-66F4-401A-9A44-562EE4BD20DE}" destId="{5CC94AFF-CB3C-4BF4-9F1D-780CE12AB858}" srcOrd="1" destOrd="0" presId="urn:microsoft.com/office/officeart/2005/8/layout/chevron2"/>
    <dgm:cxn modelId="{CD40B778-F3EB-42C3-8827-603F961259D4}" type="presParOf" srcId="{9CDBAFF7-8238-475D-B507-F8098A177B35}" destId="{BA731C71-32CD-4873-9758-C691BD7E9C29}" srcOrd="1" destOrd="0" presId="urn:microsoft.com/office/officeart/2005/8/layout/chevron2"/>
    <dgm:cxn modelId="{0A000AA5-DC28-4C57-9EBF-F9CE8FDACD99}" type="presParOf" srcId="{9CDBAFF7-8238-475D-B507-F8098A177B35}" destId="{A96ECA13-4634-4243-B44C-015099DCC597}" srcOrd="2" destOrd="0" presId="urn:microsoft.com/office/officeart/2005/8/layout/chevron2"/>
    <dgm:cxn modelId="{83631C69-5C91-4D61-AB61-9ADDB9281369}" type="presParOf" srcId="{A96ECA13-4634-4243-B44C-015099DCC597}" destId="{D049233A-278D-49A9-BB9F-8CEC3CBF71F8}" srcOrd="0" destOrd="0" presId="urn:microsoft.com/office/officeart/2005/8/layout/chevron2"/>
    <dgm:cxn modelId="{0EE786E8-E1B3-4D13-808E-601489FAC26D}" type="presParOf" srcId="{A96ECA13-4634-4243-B44C-015099DCC597}" destId="{74198E7F-E505-4740-980D-24795EBC11F3}" srcOrd="1" destOrd="0" presId="urn:microsoft.com/office/officeart/2005/8/layout/chevron2"/>
    <dgm:cxn modelId="{3BF586DB-E332-452D-840A-7D04543D7303}" type="presParOf" srcId="{9CDBAFF7-8238-475D-B507-F8098A177B35}" destId="{28020B89-FAB3-451E-AD06-F5D6859F3C1B}" srcOrd="3" destOrd="0" presId="urn:microsoft.com/office/officeart/2005/8/layout/chevron2"/>
    <dgm:cxn modelId="{DFADFAC8-DEEB-4A48-BAAA-E45EA0D0701B}" type="presParOf" srcId="{9CDBAFF7-8238-475D-B507-F8098A177B35}" destId="{E8EE9FD2-C190-4F1E-A916-A016A13DC887}" srcOrd="4" destOrd="0" presId="urn:microsoft.com/office/officeart/2005/8/layout/chevron2"/>
    <dgm:cxn modelId="{9333244D-CECB-4FF3-A6A0-608EBD69391F}" type="presParOf" srcId="{E8EE9FD2-C190-4F1E-A916-A016A13DC887}" destId="{1F2F15ED-7BD8-4443-8DAF-B2FF0AF111ED}" srcOrd="0" destOrd="0" presId="urn:microsoft.com/office/officeart/2005/8/layout/chevron2"/>
    <dgm:cxn modelId="{977C837A-22C9-4578-8323-450DB55E40A6}" type="presParOf" srcId="{E8EE9FD2-C190-4F1E-A916-A016A13DC887}" destId="{D32850A7-DF29-475D-A30A-CE0225FF30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34B77F-132E-411B-BA0A-84E872403BF8}" type="doc">
      <dgm:prSet loTypeId="urn:microsoft.com/office/officeart/2005/8/layout/gear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ABE2EA1C-1EA2-4EC0-A5DA-426D5E6C010B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Hub One: Community CAMHs</a:t>
          </a:r>
        </a:p>
      </dgm:t>
    </dgm:pt>
    <dgm:pt modelId="{4CB44CE1-EE74-4306-94A5-1C793C5E6EE9}" type="parTrans" cxnId="{D2BBEA00-D9AA-42EC-A461-F6A27238F229}">
      <dgm:prSet/>
      <dgm:spPr/>
      <dgm:t>
        <a:bodyPr/>
        <a:lstStyle/>
        <a:p>
          <a:endParaRPr lang="en-GB"/>
        </a:p>
      </dgm:t>
    </dgm:pt>
    <dgm:pt modelId="{47E1DFB7-1A83-404F-B7BB-7E1F5872227D}" type="sibTrans" cxnId="{D2BBEA00-D9AA-42EC-A461-F6A27238F229}">
      <dgm:prSet/>
      <dgm:spPr/>
      <dgm:t>
        <a:bodyPr/>
        <a:lstStyle/>
        <a:p>
          <a:endParaRPr lang="en-GB"/>
        </a:p>
      </dgm:t>
    </dgm:pt>
    <dgm:pt modelId="{684E30C2-4F94-4515-AC7C-191F943F9EE3}">
      <dgm:prSet phldrT="[Text]" phldr="1"/>
      <dgm:spPr/>
      <dgm:t>
        <a:bodyPr/>
        <a:lstStyle/>
        <a:p>
          <a:endParaRPr lang="en-GB"/>
        </a:p>
      </dgm:t>
    </dgm:pt>
    <dgm:pt modelId="{1030E1C5-6A6A-447A-AA1E-CEDC2CA8CD92}" type="parTrans" cxnId="{707532D2-F4B8-4BAA-AA78-B09547819F00}">
      <dgm:prSet/>
      <dgm:spPr/>
      <dgm:t>
        <a:bodyPr/>
        <a:lstStyle/>
        <a:p>
          <a:endParaRPr lang="en-GB"/>
        </a:p>
      </dgm:t>
    </dgm:pt>
    <dgm:pt modelId="{F34AF6F5-7C89-47B6-83A3-4077C721EB3A}" type="sibTrans" cxnId="{707532D2-F4B8-4BAA-AA78-B09547819F00}">
      <dgm:prSet/>
      <dgm:spPr/>
      <dgm:t>
        <a:bodyPr/>
        <a:lstStyle/>
        <a:p>
          <a:endParaRPr lang="en-GB"/>
        </a:p>
      </dgm:t>
    </dgm:pt>
    <dgm:pt modelId="{D1860D54-E797-4501-8C8B-4992945CD158}">
      <dgm:prSet phldrT="[Text]"/>
      <dgm:spPr/>
      <dgm:t>
        <a:bodyPr/>
        <a:lstStyle/>
        <a:p>
          <a:endParaRPr lang="en-GB" dirty="0"/>
        </a:p>
      </dgm:t>
    </dgm:pt>
    <dgm:pt modelId="{214EBB26-8559-4F32-89A7-06B94BD3BFED}" type="parTrans" cxnId="{A888D5A6-0C88-4F59-A315-14D96A2B6CA2}">
      <dgm:prSet/>
      <dgm:spPr/>
      <dgm:t>
        <a:bodyPr/>
        <a:lstStyle/>
        <a:p>
          <a:endParaRPr lang="en-GB"/>
        </a:p>
      </dgm:t>
    </dgm:pt>
    <dgm:pt modelId="{BBAFE6E5-3DED-4304-9C21-D863102B10A6}" type="sibTrans" cxnId="{A888D5A6-0C88-4F59-A315-14D96A2B6CA2}">
      <dgm:prSet/>
      <dgm:spPr/>
      <dgm:t>
        <a:bodyPr/>
        <a:lstStyle/>
        <a:p>
          <a:endParaRPr lang="en-GB"/>
        </a:p>
      </dgm:t>
    </dgm:pt>
    <dgm:pt modelId="{FC934EDD-8003-4F57-B861-6A897D0E0A16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Spoke Two: School Base</a:t>
          </a:r>
        </a:p>
      </dgm:t>
    </dgm:pt>
    <dgm:pt modelId="{C48B9719-EDB2-410C-9AC9-07CF375E510D}" type="parTrans" cxnId="{55B5ACD3-A4D6-4255-9E9E-824A2B0A8683}">
      <dgm:prSet/>
      <dgm:spPr/>
      <dgm:t>
        <a:bodyPr/>
        <a:lstStyle/>
        <a:p>
          <a:endParaRPr lang="en-GB"/>
        </a:p>
      </dgm:t>
    </dgm:pt>
    <dgm:pt modelId="{0C64BC5F-FC74-4BEF-BA75-CDADBA07034D}" type="sibTrans" cxnId="{55B5ACD3-A4D6-4255-9E9E-824A2B0A8683}">
      <dgm:prSet/>
      <dgm:spPr/>
      <dgm:t>
        <a:bodyPr/>
        <a:lstStyle/>
        <a:p>
          <a:endParaRPr lang="en-GB"/>
        </a:p>
      </dgm:t>
    </dgm:pt>
    <dgm:pt modelId="{BFBA97B4-53B8-43A0-AC99-A21DF7AB777C}">
      <dgm:prSet phldrT="[Text]" phldr="1"/>
      <dgm:spPr/>
      <dgm:t>
        <a:bodyPr/>
        <a:lstStyle/>
        <a:p>
          <a:endParaRPr lang="en-GB"/>
        </a:p>
      </dgm:t>
    </dgm:pt>
    <dgm:pt modelId="{5B9178C7-65D4-4D67-8A2C-CB84CF72C2D3}" type="parTrans" cxnId="{C9C4CB38-AF1D-4FBB-B9E3-44A4EB509A61}">
      <dgm:prSet/>
      <dgm:spPr/>
      <dgm:t>
        <a:bodyPr/>
        <a:lstStyle/>
        <a:p>
          <a:endParaRPr lang="en-GB"/>
        </a:p>
      </dgm:t>
    </dgm:pt>
    <dgm:pt modelId="{0F4395F8-C185-491E-B7BC-21A524F0D41F}" type="sibTrans" cxnId="{C9C4CB38-AF1D-4FBB-B9E3-44A4EB509A61}">
      <dgm:prSet/>
      <dgm:spPr/>
      <dgm:t>
        <a:bodyPr/>
        <a:lstStyle/>
        <a:p>
          <a:endParaRPr lang="en-GB"/>
        </a:p>
      </dgm:t>
    </dgm:pt>
    <dgm:pt modelId="{16019414-380B-4F7B-9C5B-F26A37B2E44A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Spoke One</a:t>
          </a:r>
          <a:r>
            <a:rPr lang="en-GB" sz="1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Parent  </a:t>
          </a:r>
          <a:r>
            <a:rPr lang="en-GB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Support  Group</a:t>
          </a:r>
        </a:p>
      </dgm:t>
    </dgm:pt>
    <dgm:pt modelId="{83660852-CD89-491D-BD92-0F4DB9BD8C22}" type="parTrans" cxnId="{75A108F5-C8AE-4C26-9AAF-3EFE0435564B}">
      <dgm:prSet/>
      <dgm:spPr/>
      <dgm:t>
        <a:bodyPr/>
        <a:lstStyle/>
        <a:p>
          <a:endParaRPr lang="en-GB"/>
        </a:p>
      </dgm:t>
    </dgm:pt>
    <dgm:pt modelId="{D5351980-A3EE-4950-ABAA-F6616C59FB7D}" type="sibTrans" cxnId="{75A108F5-C8AE-4C26-9AAF-3EFE0435564B}">
      <dgm:prSet/>
      <dgm:spPr/>
      <dgm:t>
        <a:bodyPr/>
        <a:lstStyle/>
        <a:p>
          <a:endParaRPr lang="en-GB"/>
        </a:p>
      </dgm:t>
    </dgm:pt>
    <dgm:pt modelId="{B211699F-F335-4096-926C-BA12C9C09078}" type="pres">
      <dgm:prSet presAssocID="{0F34B77F-132E-411B-BA0A-84E872403BF8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3ED81BC-341F-4A3C-BFBF-D0F5B4EB94FE}" type="pres">
      <dgm:prSet presAssocID="{ABE2EA1C-1EA2-4EC0-A5DA-426D5E6C010B}" presName="gear1" presStyleLbl="node1" presStyleIdx="0" presStyleCnt="3" custScaleX="102982" custScaleY="10149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C4FD88-5769-496D-AF1C-7E0E88A52115}" type="pres">
      <dgm:prSet presAssocID="{ABE2EA1C-1EA2-4EC0-A5DA-426D5E6C010B}" presName="gear1srcNode" presStyleLbl="node1" presStyleIdx="0" presStyleCnt="3"/>
      <dgm:spPr/>
      <dgm:t>
        <a:bodyPr/>
        <a:lstStyle/>
        <a:p>
          <a:endParaRPr lang="en-GB"/>
        </a:p>
      </dgm:t>
    </dgm:pt>
    <dgm:pt modelId="{E339916D-B966-4F8E-8112-09AE75F338FF}" type="pres">
      <dgm:prSet presAssocID="{ABE2EA1C-1EA2-4EC0-A5DA-426D5E6C010B}" presName="gear1dstNode" presStyleLbl="node1" presStyleIdx="0" presStyleCnt="3"/>
      <dgm:spPr/>
      <dgm:t>
        <a:bodyPr/>
        <a:lstStyle/>
        <a:p>
          <a:endParaRPr lang="en-GB"/>
        </a:p>
      </dgm:t>
    </dgm:pt>
    <dgm:pt modelId="{7F7ED6DA-8B3F-4A31-B313-D5DB1E447A09}" type="pres">
      <dgm:prSet presAssocID="{16019414-380B-4F7B-9C5B-F26A37B2E44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F60ACF-4371-450D-B0C1-7B4FEC6353D1}" type="pres">
      <dgm:prSet presAssocID="{16019414-380B-4F7B-9C5B-F26A37B2E44A}" presName="gear2srcNode" presStyleLbl="node1" presStyleIdx="1" presStyleCnt="3"/>
      <dgm:spPr/>
      <dgm:t>
        <a:bodyPr/>
        <a:lstStyle/>
        <a:p>
          <a:endParaRPr lang="en-GB"/>
        </a:p>
      </dgm:t>
    </dgm:pt>
    <dgm:pt modelId="{ECC826F4-E843-4430-B654-25745942859C}" type="pres">
      <dgm:prSet presAssocID="{16019414-380B-4F7B-9C5B-F26A37B2E44A}" presName="gear2dstNode" presStyleLbl="node1" presStyleIdx="1" presStyleCnt="3"/>
      <dgm:spPr/>
      <dgm:t>
        <a:bodyPr/>
        <a:lstStyle/>
        <a:p>
          <a:endParaRPr lang="en-GB"/>
        </a:p>
      </dgm:t>
    </dgm:pt>
    <dgm:pt modelId="{941BD876-1C0B-468D-9D21-C255FA601ABC}" type="pres">
      <dgm:prSet presAssocID="{FC934EDD-8003-4F57-B861-6A897D0E0A16}" presName="gear3" presStyleLbl="node1" presStyleIdx="2" presStyleCnt="3" custLinFactNeighborX="430" custLinFactNeighborY="-854"/>
      <dgm:spPr/>
      <dgm:t>
        <a:bodyPr/>
        <a:lstStyle/>
        <a:p>
          <a:endParaRPr lang="en-GB"/>
        </a:p>
      </dgm:t>
    </dgm:pt>
    <dgm:pt modelId="{38EF7F5D-8045-4EE3-8BA0-330D4C726E9C}" type="pres">
      <dgm:prSet presAssocID="{FC934EDD-8003-4F57-B861-6A897D0E0A1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B01492-18D5-486C-ACD6-DF4668AE75EB}" type="pres">
      <dgm:prSet presAssocID="{FC934EDD-8003-4F57-B861-6A897D0E0A16}" presName="gear3srcNode" presStyleLbl="node1" presStyleIdx="2" presStyleCnt="3"/>
      <dgm:spPr/>
      <dgm:t>
        <a:bodyPr/>
        <a:lstStyle/>
        <a:p>
          <a:endParaRPr lang="en-GB"/>
        </a:p>
      </dgm:t>
    </dgm:pt>
    <dgm:pt modelId="{B54D6618-B01A-4625-9791-E4CA9603D713}" type="pres">
      <dgm:prSet presAssocID="{FC934EDD-8003-4F57-B861-6A897D0E0A16}" presName="gear3dstNode" presStyleLbl="node1" presStyleIdx="2" presStyleCnt="3"/>
      <dgm:spPr/>
      <dgm:t>
        <a:bodyPr/>
        <a:lstStyle/>
        <a:p>
          <a:endParaRPr lang="en-GB"/>
        </a:p>
      </dgm:t>
    </dgm:pt>
    <dgm:pt modelId="{167EE13B-E79F-47AB-B188-FF6749AAFEF0}" type="pres">
      <dgm:prSet presAssocID="{47E1DFB7-1A83-404F-B7BB-7E1F5872227D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109485E6-FC7B-4DAD-896F-B525ADDB026B}" type="pres">
      <dgm:prSet presAssocID="{D5351980-A3EE-4950-ABAA-F6616C59FB7D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3F670AF0-8520-448E-BBAD-896A7C2250BC}" type="pres">
      <dgm:prSet presAssocID="{0C64BC5F-FC74-4BEF-BA75-CDADBA07034D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FEF5A635-550E-42CA-BB06-0D7423BADB55}" type="presOf" srcId="{47E1DFB7-1A83-404F-B7BB-7E1F5872227D}" destId="{167EE13B-E79F-47AB-B188-FF6749AAFEF0}" srcOrd="0" destOrd="0" presId="urn:microsoft.com/office/officeart/2005/8/layout/gear1"/>
    <dgm:cxn modelId="{24265A11-7C2E-4B9F-97FA-8F6F4EF2EDD4}" type="presOf" srcId="{FC934EDD-8003-4F57-B861-6A897D0E0A16}" destId="{34B01492-18D5-486C-ACD6-DF4668AE75EB}" srcOrd="2" destOrd="0" presId="urn:microsoft.com/office/officeart/2005/8/layout/gear1"/>
    <dgm:cxn modelId="{18C33E63-6621-4A7F-9653-84E8C223B6C0}" type="presOf" srcId="{16019414-380B-4F7B-9C5B-F26A37B2E44A}" destId="{63F60ACF-4371-450D-B0C1-7B4FEC6353D1}" srcOrd="1" destOrd="0" presId="urn:microsoft.com/office/officeart/2005/8/layout/gear1"/>
    <dgm:cxn modelId="{0197797D-A3FC-409D-9613-0B13559FFBF9}" type="presOf" srcId="{0C64BC5F-FC74-4BEF-BA75-CDADBA07034D}" destId="{3F670AF0-8520-448E-BBAD-896A7C2250BC}" srcOrd="0" destOrd="0" presId="urn:microsoft.com/office/officeart/2005/8/layout/gear1"/>
    <dgm:cxn modelId="{A888D5A6-0C88-4F59-A315-14D96A2B6CA2}" srcId="{0F34B77F-132E-411B-BA0A-84E872403BF8}" destId="{D1860D54-E797-4501-8C8B-4992945CD158}" srcOrd="3" destOrd="0" parTransId="{214EBB26-8559-4F32-89A7-06B94BD3BFED}" sibTransId="{BBAFE6E5-3DED-4304-9C21-D863102B10A6}"/>
    <dgm:cxn modelId="{EF7DEFBC-2652-4BCB-BC6B-3B684B480BDB}" type="presOf" srcId="{0F34B77F-132E-411B-BA0A-84E872403BF8}" destId="{B211699F-F335-4096-926C-BA12C9C09078}" srcOrd="0" destOrd="0" presId="urn:microsoft.com/office/officeart/2005/8/layout/gear1"/>
    <dgm:cxn modelId="{D2BBEA00-D9AA-42EC-A461-F6A27238F229}" srcId="{0F34B77F-132E-411B-BA0A-84E872403BF8}" destId="{ABE2EA1C-1EA2-4EC0-A5DA-426D5E6C010B}" srcOrd="0" destOrd="0" parTransId="{4CB44CE1-EE74-4306-94A5-1C793C5E6EE9}" sibTransId="{47E1DFB7-1A83-404F-B7BB-7E1F5872227D}"/>
    <dgm:cxn modelId="{469C87B9-B322-45BC-BD22-4EB51B4FDEDF}" type="presOf" srcId="{FC934EDD-8003-4F57-B861-6A897D0E0A16}" destId="{941BD876-1C0B-468D-9D21-C255FA601ABC}" srcOrd="0" destOrd="0" presId="urn:microsoft.com/office/officeart/2005/8/layout/gear1"/>
    <dgm:cxn modelId="{75A108F5-C8AE-4C26-9AAF-3EFE0435564B}" srcId="{0F34B77F-132E-411B-BA0A-84E872403BF8}" destId="{16019414-380B-4F7B-9C5B-F26A37B2E44A}" srcOrd="1" destOrd="0" parTransId="{83660852-CD89-491D-BD92-0F4DB9BD8C22}" sibTransId="{D5351980-A3EE-4950-ABAA-F6616C59FB7D}"/>
    <dgm:cxn modelId="{527A2F1C-C837-489F-987B-E56EA347B270}" type="presOf" srcId="{16019414-380B-4F7B-9C5B-F26A37B2E44A}" destId="{7F7ED6DA-8B3F-4A31-B313-D5DB1E447A09}" srcOrd="0" destOrd="0" presId="urn:microsoft.com/office/officeart/2005/8/layout/gear1"/>
    <dgm:cxn modelId="{7764BDE0-2A15-4FC1-994E-4E1F7AC91AD2}" type="presOf" srcId="{ABE2EA1C-1EA2-4EC0-A5DA-426D5E6C010B}" destId="{43ED81BC-341F-4A3C-BFBF-D0F5B4EB94FE}" srcOrd="0" destOrd="0" presId="urn:microsoft.com/office/officeart/2005/8/layout/gear1"/>
    <dgm:cxn modelId="{707532D2-F4B8-4BAA-AA78-B09547819F00}" srcId="{0F34B77F-132E-411B-BA0A-84E872403BF8}" destId="{684E30C2-4F94-4515-AC7C-191F943F9EE3}" srcOrd="4" destOrd="0" parTransId="{1030E1C5-6A6A-447A-AA1E-CEDC2CA8CD92}" sibTransId="{F34AF6F5-7C89-47B6-83A3-4077C721EB3A}"/>
    <dgm:cxn modelId="{C9C4CB38-AF1D-4FBB-B9E3-44A4EB509A61}" srcId="{0F34B77F-132E-411B-BA0A-84E872403BF8}" destId="{BFBA97B4-53B8-43A0-AC99-A21DF7AB777C}" srcOrd="5" destOrd="0" parTransId="{5B9178C7-65D4-4D67-8A2C-CB84CF72C2D3}" sibTransId="{0F4395F8-C185-491E-B7BC-21A524F0D41F}"/>
    <dgm:cxn modelId="{8ADE203A-265E-4A17-894B-532B96922DFF}" type="presOf" srcId="{D5351980-A3EE-4950-ABAA-F6616C59FB7D}" destId="{109485E6-FC7B-4DAD-896F-B525ADDB026B}" srcOrd="0" destOrd="0" presId="urn:microsoft.com/office/officeart/2005/8/layout/gear1"/>
    <dgm:cxn modelId="{A7E007BE-E3AF-4A82-A82C-55BB744F8630}" type="presOf" srcId="{ABE2EA1C-1EA2-4EC0-A5DA-426D5E6C010B}" destId="{E339916D-B966-4F8E-8112-09AE75F338FF}" srcOrd="2" destOrd="0" presId="urn:microsoft.com/office/officeart/2005/8/layout/gear1"/>
    <dgm:cxn modelId="{EC17923F-07CE-4FC7-B066-626F858B5110}" type="presOf" srcId="{FC934EDD-8003-4F57-B861-6A897D0E0A16}" destId="{B54D6618-B01A-4625-9791-E4CA9603D713}" srcOrd="3" destOrd="0" presId="urn:microsoft.com/office/officeart/2005/8/layout/gear1"/>
    <dgm:cxn modelId="{55B5ACD3-A4D6-4255-9E9E-824A2B0A8683}" srcId="{0F34B77F-132E-411B-BA0A-84E872403BF8}" destId="{FC934EDD-8003-4F57-B861-6A897D0E0A16}" srcOrd="2" destOrd="0" parTransId="{C48B9719-EDB2-410C-9AC9-07CF375E510D}" sibTransId="{0C64BC5F-FC74-4BEF-BA75-CDADBA07034D}"/>
    <dgm:cxn modelId="{DAD44A0A-0602-447C-8520-AD2098E28261}" type="presOf" srcId="{ABE2EA1C-1EA2-4EC0-A5DA-426D5E6C010B}" destId="{44C4FD88-5769-496D-AF1C-7E0E88A52115}" srcOrd="1" destOrd="0" presId="urn:microsoft.com/office/officeart/2005/8/layout/gear1"/>
    <dgm:cxn modelId="{F959626F-D512-4D2C-B56D-8108533B9E35}" type="presOf" srcId="{16019414-380B-4F7B-9C5B-F26A37B2E44A}" destId="{ECC826F4-E843-4430-B654-25745942859C}" srcOrd="2" destOrd="0" presId="urn:microsoft.com/office/officeart/2005/8/layout/gear1"/>
    <dgm:cxn modelId="{3C16287F-3B5A-4995-8A7B-98C37867DA61}" type="presOf" srcId="{FC934EDD-8003-4F57-B861-6A897D0E0A16}" destId="{38EF7F5D-8045-4EE3-8BA0-330D4C726E9C}" srcOrd="1" destOrd="0" presId="urn:microsoft.com/office/officeart/2005/8/layout/gear1"/>
    <dgm:cxn modelId="{8E52F7D2-D30E-495A-8FED-0DB43429D4EC}" type="presParOf" srcId="{B211699F-F335-4096-926C-BA12C9C09078}" destId="{43ED81BC-341F-4A3C-BFBF-D0F5B4EB94FE}" srcOrd="0" destOrd="0" presId="urn:microsoft.com/office/officeart/2005/8/layout/gear1"/>
    <dgm:cxn modelId="{C798C2BE-0180-45C3-9B3E-977F076EC2F8}" type="presParOf" srcId="{B211699F-F335-4096-926C-BA12C9C09078}" destId="{44C4FD88-5769-496D-AF1C-7E0E88A52115}" srcOrd="1" destOrd="0" presId="urn:microsoft.com/office/officeart/2005/8/layout/gear1"/>
    <dgm:cxn modelId="{39C462AE-844C-416C-B633-FFD20A175675}" type="presParOf" srcId="{B211699F-F335-4096-926C-BA12C9C09078}" destId="{E339916D-B966-4F8E-8112-09AE75F338FF}" srcOrd="2" destOrd="0" presId="urn:microsoft.com/office/officeart/2005/8/layout/gear1"/>
    <dgm:cxn modelId="{1111D84F-ADE0-4868-933B-582814285B2D}" type="presParOf" srcId="{B211699F-F335-4096-926C-BA12C9C09078}" destId="{7F7ED6DA-8B3F-4A31-B313-D5DB1E447A09}" srcOrd="3" destOrd="0" presId="urn:microsoft.com/office/officeart/2005/8/layout/gear1"/>
    <dgm:cxn modelId="{0D6A8196-F459-46F9-ACA6-5876CBB36A29}" type="presParOf" srcId="{B211699F-F335-4096-926C-BA12C9C09078}" destId="{63F60ACF-4371-450D-B0C1-7B4FEC6353D1}" srcOrd="4" destOrd="0" presId="urn:microsoft.com/office/officeart/2005/8/layout/gear1"/>
    <dgm:cxn modelId="{8F9F5B99-2A4E-4548-B071-D2E5B8D6B820}" type="presParOf" srcId="{B211699F-F335-4096-926C-BA12C9C09078}" destId="{ECC826F4-E843-4430-B654-25745942859C}" srcOrd="5" destOrd="0" presId="urn:microsoft.com/office/officeart/2005/8/layout/gear1"/>
    <dgm:cxn modelId="{4C3C00E3-844E-416B-BAE3-8AB8267B48C0}" type="presParOf" srcId="{B211699F-F335-4096-926C-BA12C9C09078}" destId="{941BD876-1C0B-468D-9D21-C255FA601ABC}" srcOrd="6" destOrd="0" presId="urn:microsoft.com/office/officeart/2005/8/layout/gear1"/>
    <dgm:cxn modelId="{89507CB3-FAC3-4840-B754-5BEFAA19940F}" type="presParOf" srcId="{B211699F-F335-4096-926C-BA12C9C09078}" destId="{38EF7F5D-8045-4EE3-8BA0-330D4C726E9C}" srcOrd="7" destOrd="0" presId="urn:microsoft.com/office/officeart/2005/8/layout/gear1"/>
    <dgm:cxn modelId="{0599BE36-8394-4352-9FF8-4981DE205346}" type="presParOf" srcId="{B211699F-F335-4096-926C-BA12C9C09078}" destId="{34B01492-18D5-486C-ACD6-DF4668AE75EB}" srcOrd="8" destOrd="0" presId="urn:microsoft.com/office/officeart/2005/8/layout/gear1"/>
    <dgm:cxn modelId="{7DDDD5FC-96F1-44A2-ABB7-C744092C322A}" type="presParOf" srcId="{B211699F-F335-4096-926C-BA12C9C09078}" destId="{B54D6618-B01A-4625-9791-E4CA9603D713}" srcOrd="9" destOrd="0" presId="urn:microsoft.com/office/officeart/2005/8/layout/gear1"/>
    <dgm:cxn modelId="{C4D3F78D-BA2F-42D2-92AB-26968DA9F604}" type="presParOf" srcId="{B211699F-F335-4096-926C-BA12C9C09078}" destId="{167EE13B-E79F-47AB-B188-FF6749AAFEF0}" srcOrd="10" destOrd="0" presId="urn:microsoft.com/office/officeart/2005/8/layout/gear1"/>
    <dgm:cxn modelId="{83DFFC09-564C-4BD6-8CF6-81A7872B243B}" type="presParOf" srcId="{B211699F-F335-4096-926C-BA12C9C09078}" destId="{109485E6-FC7B-4DAD-896F-B525ADDB026B}" srcOrd="11" destOrd="0" presId="urn:microsoft.com/office/officeart/2005/8/layout/gear1"/>
    <dgm:cxn modelId="{5E5BC043-D13B-4C8B-8696-C2A11A6111E3}" type="presParOf" srcId="{B211699F-F335-4096-926C-BA12C9C09078}" destId="{3F670AF0-8520-448E-BBAD-896A7C2250B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34B77F-132E-411B-BA0A-84E872403BF8}" type="doc">
      <dgm:prSet loTypeId="urn:microsoft.com/office/officeart/2005/8/layout/gear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ABE2EA1C-1EA2-4EC0-A5DA-426D5E6C010B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Hub Two: In patient Unit: Young People</a:t>
          </a:r>
        </a:p>
      </dgm:t>
    </dgm:pt>
    <dgm:pt modelId="{4CB44CE1-EE74-4306-94A5-1C793C5E6EE9}" type="parTrans" cxnId="{D2BBEA00-D9AA-42EC-A461-F6A27238F229}">
      <dgm:prSet/>
      <dgm:spPr/>
      <dgm:t>
        <a:bodyPr/>
        <a:lstStyle/>
        <a:p>
          <a:endParaRPr lang="en-GB"/>
        </a:p>
      </dgm:t>
    </dgm:pt>
    <dgm:pt modelId="{47E1DFB7-1A83-404F-B7BB-7E1F5872227D}" type="sibTrans" cxnId="{D2BBEA00-D9AA-42EC-A461-F6A27238F229}">
      <dgm:prSet/>
      <dgm:spPr/>
      <dgm:t>
        <a:bodyPr/>
        <a:lstStyle/>
        <a:p>
          <a:endParaRPr lang="en-GB"/>
        </a:p>
      </dgm:t>
    </dgm:pt>
    <dgm:pt modelId="{684E30C2-4F94-4515-AC7C-191F943F9EE3}">
      <dgm:prSet phldrT="[Text]" phldr="1"/>
      <dgm:spPr/>
      <dgm:t>
        <a:bodyPr/>
        <a:lstStyle/>
        <a:p>
          <a:endParaRPr lang="en-GB"/>
        </a:p>
      </dgm:t>
    </dgm:pt>
    <dgm:pt modelId="{1030E1C5-6A6A-447A-AA1E-CEDC2CA8CD92}" type="parTrans" cxnId="{707532D2-F4B8-4BAA-AA78-B09547819F00}">
      <dgm:prSet/>
      <dgm:spPr/>
      <dgm:t>
        <a:bodyPr/>
        <a:lstStyle/>
        <a:p>
          <a:endParaRPr lang="en-GB"/>
        </a:p>
      </dgm:t>
    </dgm:pt>
    <dgm:pt modelId="{F34AF6F5-7C89-47B6-83A3-4077C721EB3A}" type="sibTrans" cxnId="{707532D2-F4B8-4BAA-AA78-B09547819F00}">
      <dgm:prSet/>
      <dgm:spPr/>
      <dgm:t>
        <a:bodyPr/>
        <a:lstStyle/>
        <a:p>
          <a:endParaRPr lang="en-GB"/>
        </a:p>
      </dgm:t>
    </dgm:pt>
    <dgm:pt modelId="{FC934EDD-8003-4F57-B861-6A897D0E0A16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Spoke Two: </a:t>
          </a:r>
          <a:endParaRPr lang="en-GB" sz="10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GB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Supported Accommodation</a:t>
          </a:r>
          <a:endParaRPr lang="en-GB" sz="9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8B9719-EDB2-410C-9AC9-07CF375E510D}" type="parTrans" cxnId="{55B5ACD3-A4D6-4255-9E9E-824A2B0A8683}">
      <dgm:prSet/>
      <dgm:spPr/>
      <dgm:t>
        <a:bodyPr/>
        <a:lstStyle/>
        <a:p>
          <a:endParaRPr lang="en-GB"/>
        </a:p>
      </dgm:t>
    </dgm:pt>
    <dgm:pt modelId="{0C64BC5F-FC74-4BEF-BA75-CDADBA07034D}" type="sibTrans" cxnId="{55B5ACD3-A4D6-4255-9E9E-824A2B0A8683}">
      <dgm:prSet/>
      <dgm:spPr/>
      <dgm:t>
        <a:bodyPr/>
        <a:lstStyle/>
        <a:p>
          <a:endParaRPr lang="en-GB"/>
        </a:p>
      </dgm:t>
    </dgm:pt>
    <dgm:pt modelId="{BFBA97B4-53B8-43A0-AC99-A21DF7AB777C}">
      <dgm:prSet phldrT="[Text]" phldr="1"/>
      <dgm:spPr/>
      <dgm:t>
        <a:bodyPr/>
        <a:lstStyle/>
        <a:p>
          <a:endParaRPr lang="en-GB"/>
        </a:p>
      </dgm:t>
    </dgm:pt>
    <dgm:pt modelId="{5B9178C7-65D4-4D67-8A2C-CB84CF72C2D3}" type="parTrans" cxnId="{C9C4CB38-AF1D-4FBB-B9E3-44A4EB509A61}">
      <dgm:prSet/>
      <dgm:spPr/>
      <dgm:t>
        <a:bodyPr/>
        <a:lstStyle/>
        <a:p>
          <a:endParaRPr lang="en-GB"/>
        </a:p>
      </dgm:t>
    </dgm:pt>
    <dgm:pt modelId="{0F4395F8-C185-491E-B7BC-21A524F0D41F}" type="sibTrans" cxnId="{C9C4CB38-AF1D-4FBB-B9E3-44A4EB509A61}">
      <dgm:prSet/>
      <dgm:spPr/>
      <dgm:t>
        <a:bodyPr/>
        <a:lstStyle/>
        <a:p>
          <a:endParaRPr lang="en-GB"/>
        </a:p>
      </dgm:t>
    </dgm:pt>
    <dgm:pt modelId="{16019414-380B-4F7B-9C5B-F26A37B2E44A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Spoke One: Early Psychosis Service</a:t>
          </a:r>
        </a:p>
      </dgm:t>
    </dgm:pt>
    <dgm:pt modelId="{83660852-CD89-491D-BD92-0F4DB9BD8C22}" type="parTrans" cxnId="{75A108F5-C8AE-4C26-9AAF-3EFE0435564B}">
      <dgm:prSet/>
      <dgm:spPr/>
      <dgm:t>
        <a:bodyPr/>
        <a:lstStyle/>
        <a:p>
          <a:endParaRPr lang="en-GB"/>
        </a:p>
      </dgm:t>
    </dgm:pt>
    <dgm:pt modelId="{D5351980-A3EE-4950-ABAA-F6616C59FB7D}" type="sibTrans" cxnId="{75A108F5-C8AE-4C26-9AAF-3EFE0435564B}">
      <dgm:prSet/>
      <dgm:spPr/>
      <dgm:t>
        <a:bodyPr/>
        <a:lstStyle/>
        <a:p>
          <a:endParaRPr lang="en-GB"/>
        </a:p>
      </dgm:t>
    </dgm:pt>
    <dgm:pt modelId="{B211699F-F335-4096-926C-BA12C9C09078}" type="pres">
      <dgm:prSet presAssocID="{0F34B77F-132E-411B-BA0A-84E872403BF8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3ED81BC-341F-4A3C-BFBF-D0F5B4EB94FE}" type="pres">
      <dgm:prSet presAssocID="{ABE2EA1C-1EA2-4EC0-A5DA-426D5E6C010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C4FD88-5769-496D-AF1C-7E0E88A52115}" type="pres">
      <dgm:prSet presAssocID="{ABE2EA1C-1EA2-4EC0-A5DA-426D5E6C010B}" presName="gear1srcNode" presStyleLbl="node1" presStyleIdx="0" presStyleCnt="3"/>
      <dgm:spPr/>
      <dgm:t>
        <a:bodyPr/>
        <a:lstStyle/>
        <a:p>
          <a:endParaRPr lang="en-GB"/>
        </a:p>
      </dgm:t>
    </dgm:pt>
    <dgm:pt modelId="{E339916D-B966-4F8E-8112-09AE75F338FF}" type="pres">
      <dgm:prSet presAssocID="{ABE2EA1C-1EA2-4EC0-A5DA-426D5E6C010B}" presName="gear1dstNode" presStyleLbl="node1" presStyleIdx="0" presStyleCnt="3"/>
      <dgm:spPr/>
      <dgm:t>
        <a:bodyPr/>
        <a:lstStyle/>
        <a:p>
          <a:endParaRPr lang="en-GB"/>
        </a:p>
      </dgm:t>
    </dgm:pt>
    <dgm:pt modelId="{7F7ED6DA-8B3F-4A31-B313-D5DB1E447A09}" type="pres">
      <dgm:prSet presAssocID="{16019414-380B-4F7B-9C5B-F26A37B2E44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F60ACF-4371-450D-B0C1-7B4FEC6353D1}" type="pres">
      <dgm:prSet presAssocID="{16019414-380B-4F7B-9C5B-F26A37B2E44A}" presName="gear2srcNode" presStyleLbl="node1" presStyleIdx="1" presStyleCnt="3"/>
      <dgm:spPr/>
      <dgm:t>
        <a:bodyPr/>
        <a:lstStyle/>
        <a:p>
          <a:endParaRPr lang="en-GB"/>
        </a:p>
      </dgm:t>
    </dgm:pt>
    <dgm:pt modelId="{ECC826F4-E843-4430-B654-25745942859C}" type="pres">
      <dgm:prSet presAssocID="{16019414-380B-4F7B-9C5B-F26A37B2E44A}" presName="gear2dstNode" presStyleLbl="node1" presStyleIdx="1" presStyleCnt="3"/>
      <dgm:spPr/>
      <dgm:t>
        <a:bodyPr/>
        <a:lstStyle/>
        <a:p>
          <a:endParaRPr lang="en-GB"/>
        </a:p>
      </dgm:t>
    </dgm:pt>
    <dgm:pt modelId="{941BD876-1C0B-468D-9D21-C255FA601ABC}" type="pres">
      <dgm:prSet presAssocID="{FC934EDD-8003-4F57-B861-6A897D0E0A16}" presName="gear3" presStyleLbl="node1" presStyleIdx="2" presStyleCnt="3" custScaleX="112910" custScaleY="110008"/>
      <dgm:spPr/>
      <dgm:t>
        <a:bodyPr/>
        <a:lstStyle/>
        <a:p>
          <a:endParaRPr lang="en-GB"/>
        </a:p>
      </dgm:t>
    </dgm:pt>
    <dgm:pt modelId="{38EF7F5D-8045-4EE3-8BA0-330D4C726E9C}" type="pres">
      <dgm:prSet presAssocID="{FC934EDD-8003-4F57-B861-6A897D0E0A1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B01492-18D5-486C-ACD6-DF4668AE75EB}" type="pres">
      <dgm:prSet presAssocID="{FC934EDD-8003-4F57-B861-6A897D0E0A16}" presName="gear3srcNode" presStyleLbl="node1" presStyleIdx="2" presStyleCnt="3"/>
      <dgm:spPr/>
      <dgm:t>
        <a:bodyPr/>
        <a:lstStyle/>
        <a:p>
          <a:endParaRPr lang="en-GB"/>
        </a:p>
      </dgm:t>
    </dgm:pt>
    <dgm:pt modelId="{B54D6618-B01A-4625-9791-E4CA9603D713}" type="pres">
      <dgm:prSet presAssocID="{FC934EDD-8003-4F57-B861-6A897D0E0A16}" presName="gear3dstNode" presStyleLbl="node1" presStyleIdx="2" presStyleCnt="3"/>
      <dgm:spPr/>
      <dgm:t>
        <a:bodyPr/>
        <a:lstStyle/>
        <a:p>
          <a:endParaRPr lang="en-GB"/>
        </a:p>
      </dgm:t>
    </dgm:pt>
    <dgm:pt modelId="{167EE13B-E79F-47AB-B188-FF6749AAFEF0}" type="pres">
      <dgm:prSet presAssocID="{47E1DFB7-1A83-404F-B7BB-7E1F5872227D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109485E6-FC7B-4DAD-896F-B525ADDB026B}" type="pres">
      <dgm:prSet presAssocID="{D5351980-A3EE-4950-ABAA-F6616C59FB7D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3F670AF0-8520-448E-BBAD-896A7C2250BC}" type="pres">
      <dgm:prSet presAssocID="{0C64BC5F-FC74-4BEF-BA75-CDADBA07034D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75A108F5-C8AE-4C26-9AAF-3EFE0435564B}" srcId="{0F34B77F-132E-411B-BA0A-84E872403BF8}" destId="{16019414-380B-4F7B-9C5B-F26A37B2E44A}" srcOrd="1" destOrd="0" parTransId="{83660852-CD89-491D-BD92-0F4DB9BD8C22}" sibTransId="{D5351980-A3EE-4950-ABAA-F6616C59FB7D}"/>
    <dgm:cxn modelId="{736A836F-036D-4017-8E26-5B0918619F0B}" type="presOf" srcId="{FC934EDD-8003-4F57-B861-6A897D0E0A16}" destId="{38EF7F5D-8045-4EE3-8BA0-330D4C726E9C}" srcOrd="1" destOrd="0" presId="urn:microsoft.com/office/officeart/2005/8/layout/gear1"/>
    <dgm:cxn modelId="{7D5E3488-2982-42F7-A141-6AD4B019450F}" type="presOf" srcId="{D5351980-A3EE-4950-ABAA-F6616C59FB7D}" destId="{109485E6-FC7B-4DAD-896F-B525ADDB026B}" srcOrd="0" destOrd="0" presId="urn:microsoft.com/office/officeart/2005/8/layout/gear1"/>
    <dgm:cxn modelId="{09A673FB-E657-4EA8-93A8-69279CCADCF4}" type="presOf" srcId="{FC934EDD-8003-4F57-B861-6A897D0E0A16}" destId="{941BD876-1C0B-468D-9D21-C255FA601ABC}" srcOrd="0" destOrd="0" presId="urn:microsoft.com/office/officeart/2005/8/layout/gear1"/>
    <dgm:cxn modelId="{D849D739-BE42-4A58-A525-D7B9B3124BF5}" type="presOf" srcId="{16019414-380B-4F7B-9C5B-F26A37B2E44A}" destId="{7F7ED6DA-8B3F-4A31-B313-D5DB1E447A09}" srcOrd="0" destOrd="0" presId="urn:microsoft.com/office/officeart/2005/8/layout/gear1"/>
    <dgm:cxn modelId="{114AFC59-3119-497C-8906-B6C48E27B8CE}" type="presOf" srcId="{ABE2EA1C-1EA2-4EC0-A5DA-426D5E6C010B}" destId="{E339916D-B966-4F8E-8112-09AE75F338FF}" srcOrd="2" destOrd="0" presId="urn:microsoft.com/office/officeart/2005/8/layout/gear1"/>
    <dgm:cxn modelId="{DFB5B6FE-8A34-49A0-A0D7-A5E7D1D2919B}" type="presOf" srcId="{16019414-380B-4F7B-9C5B-F26A37B2E44A}" destId="{ECC826F4-E843-4430-B654-25745942859C}" srcOrd="2" destOrd="0" presId="urn:microsoft.com/office/officeart/2005/8/layout/gear1"/>
    <dgm:cxn modelId="{55B5ACD3-A4D6-4255-9E9E-824A2B0A8683}" srcId="{0F34B77F-132E-411B-BA0A-84E872403BF8}" destId="{FC934EDD-8003-4F57-B861-6A897D0E0A16}" srcOrd="2" destOrd="0" parTransId="{C48B9719-EDB2-410C-9AC9-07CF375E510D}" sibTransId="{0C64BC5F-FC74-4BEF-BA75-CDADBA07034D}"/>
    <dgm:cxn modelId="{C9C4CB38-AF1D-4FBB-B9E3-44A4EB509A61}" srcId="{0F34B77F-132E-411B-BA0A-84E872403BF8}" destId="{BFBA97B4-53B8-43A0-AC99-A21DF7AB777C}" srcOrd="4" destOrd="0" parTransId="{5B9178C7-65D4-4D67-8A2C-CB84CF72C2D3}" sibTransId="{0F4395F8-C185-491E-B7BC-21A524F0D41F}"/>
    <dgm:cxn modelId="{15A84153-2C70-4441-B917-DB499A8564E5}" type="presOf" srcId="{FC934EDD-8003-4F57-B861-6A897D0E0A16}" destId="{B54D6618-B01A-4625-9791-E4CA9603D713}" srcOrd="3" destOrd="0" presId="urn:microsoft.com/office/officeart/2005/8/layout/gear1"/>
    <dgm:cxn modelId="{071E47D3-331C-4B99-8B87-908D545A94E2}" type="presOf" srcId="{0C64BC5F-FC74-4BEF-BA75-CDADBA07034D}" destId="{3F670AF0-8520-448E-BBAD-896A7C2250BC}" srcOrd="0" destOrd="0" presId="urn:microsoft.com/office/officeart/2005/8/layout/gear1"/>
    <dgm:cxn modelId="{D2BBEA00-D9AA-42EC-A461-F6A27238F229}" srcId="{0F34B77F-132E-411B-BA0A-84E872403BF8}" destId="{ABE2EA1C-1EA2-4EC0-A5DA-426D5E6C010B}" srcOrd="0" destOrd="0" parTransId="{4CB44CE1-EE74-4306-94A5-1C793C5E6EE9}" sibTransId="{47E1DFB7-1A83-404F-B7BB-7E1F5872227D}"/>
    <dgm:cxn modelId="{AAFC0731-C55A-4F5C-81D3-E67B93C651D5}" type="presOf" srcId="{ABE2EA1C-1EA2-4EC0-A5DA-426D5E6C010B}" destId="{43ED81BC-341F-4A3C-BFBF-D0F5B4EB94FE}" srcOrd="0" destOrd="0" presId="urn:microsoft.com/office/officeart/2005/8/layout/gear1"/>
    <dgm:cxn modelId="{AEB17EC8-4B7C-4D39-B32E-0B3AE44C8612}" type="presOf" srcId="{16019414-380B-4F7B-9C5B-F26A37B2E44A}" destId="{63F60ACF-4371-450D-B0C1-7B4FEC6353D1}" srcOrd="1" destOrd="0" presId="urn:microsoft.com/office/officeart/2005/8/layout/gear1"/>
    <dgm:cxn modelId="{0FE1D9CE-02C3-4971-9288-628BA8523F44}" type="presOf" srcId="{ABE2EA1C-1EA2-4EC0-A5DA-426D5E6C010B}" destId="{44C4FD88-5769-496D-AF1C-7E0E88A52115}" srcOrd="1" destOrd="0" presId="urn:microsoft.com/office/officeart/2005/8/layout/gear1"/>
    <dgm:cxn modelId="{DF6B18EC-EAF7-4E8A-92D4-87729E3E5F24}" type="presOf" srcId="{FC934EDD-8003-4F57-B861-6A897D0E0A16}" destId="{34B01492-18D5-486C-ACD6-DF4668AE75EB}" srcOrd="2" destOrd="0" presId="urn:microsoft.com/office/officeart/2005/8/layout/gear1"/>
    <dgm:cxn modelId="{707532D2-F4B8-4BAA-AA78-B09547819F00}" srcId="{0F34B77F-132E-411B-BA0A-84E872403BF8}" destId="{684E30C2-4F94-4515-AC7C-191F943F9EE3}" srcOrd="3" destOrd="0" parTransId="{1030E1C5-6A6A-447A-AA1E-CEDC2CA8CD92}" sibTransId="{F34AF6F5-7C89-47B6-83A3-4077C721EB3A}"/>
    <dgm:cxn modelId="{D595A91C-812D-4A55-8205-4815D4477CD5}" type="presOf" srcId="{47E1DFB7-1A83-404F-B7BB-7E1F5872227D}" destId="{167EE13B-E79F-47AB-B188-FF6749AAFEF0}" srcOrd="0" destOrd="0" presId="urn:microsoft.com/office/officeart/2005/8/layout/gear1"/>
    <dgm:cxn modelId="{19DAD76A-473C-4B48-A98A-D4010C35DB68}" type="presOf" srcId="{0F34B77F-132E-411B-BA0A-84E872403BF8}" destId="{B211699F-F335-4096-926C-BA12C9C09078}" srcOrd="0" destOrd="0" presId="urn:microsoft.com/office/officeart/2005/8/layout/gear1"/>
    <dgm:cxn modelId="{FD72D0C9-4E6F-40C0-A14A-E3B1969DEABC}" type="presParOf" srcId="{B211699F-F335-4096-926C-BA12C9C09078}" destId="{43ED81BC-341F-4A3C-BFBF-D0F5B4EB94FE}" srcOrd="0" destOrd="0" presId="urn:microsoft.com/office/officeart/2005/8/layout/gear1"/>
    <dgm:cxn modelId="{CFBC4ECE-7FDA-4606-98C6-D24DFEA68573}" type="presParOf" srcId="{B211699F-F335-4096-926C-BA12C9C09078}" destId="{44C4FD88-5769-496D-AF1C-7E0E88A52115}" srcOrd="1" destOrd="0" presId="urn:microsoft.com/office/officeart/2005/8/layout/gear1"/>
    <dgm:cxn modelId="{2641948C-A35F-4A39-B71D-73981168DD2B}" type="presParOf" srcId="{B211699F-F335-4096-926C-BA12C9C09078}" destId="{E339916D-B966-4F8E-8112-09AE75F338FF}" srcOrd="2" destOrd="0" presId="urn:microsoft.com/office/officeart/2005/8/layout/gear1"/>
    <dgm:cxn modelId="{B5667160-24E5-4A20-AF16-4307343CEE14}" type="presParOf" srcId="{B211699F-F335-4096-926C-BA12C9C09078}" destId="{7F7ED6DA-8B3F-4A31-B313-D5DB1E447A09}" srcOrd="3" destOrd="0" presId="urn:microsoft.com/office/officeart/2005/8/layout/gear1"/>
    <dgm:cxn modelId="{4244A374-EB72-40D9-83EB-0B36B1724CD1}" type="presParOf" srcId="{B211699F-F335-4096-926C-BA12C9C09078}" destId="{63F60ACF-4371-450D-B0C1-7B4FEC6353D1}" srcOrd="4" destOrd="0" presId="urn:microsoft.com/office/officeart/2005/8/layout/gear1"/>
    <dgm:cxn modelId="{10492CA7-A90A-4653-B3FF-B306F48D47C3}" type="presParOf" srcId="{B211699F-F335-4096-926C-BA12C9C09078}" destId="{ECC826F4-E843-4430-B654-25745942859C}" srcOrd="5" destOrd="0" presId="urn:microsoft.com/office/officeart/2005/8/layout/gear1"/>
    <dgm:cxn modelId="{AE602476-49BB-4395-BDD5-247BA87061D4}" type="presParOf" srcId="{B211699F-F335-4096-926C-BA12C9C09078}" destId="{941BD876-1C0B-468D-9D21-C255FA601ABC}" srcOrd="6" destOrd="0" presId="urn:microsoft.com/office/officeart/2005/8/layout/gear1"/>
    <dgm:cxn modelId="{99D95E18-A392-4D24-BEA5-1AB72C8274CF}" type="presParOf" srcId="{B211699F-F335-4096-926C-BA12C9C09078}" destId="{38EF7F5D-8045-4EE3-8BA0-330D4C726E9C}" srcOrd="7" destOrd="0" presId="urn:microsoft.com/office/officeart/2005/8/layout/gear1"/>
    <dgm:cxn modelId="{FC6C8B42-2267-4BC3-9844-DCEBAA78BC1E}" type="presParOf" srcId="{B211699F-F335-4096-926C-BA12C9C09078}" destId="{34B01492-18D5-486C-ACD6-DF4668AE75EB}" srcOrd="8" destOrd="0" presId="urn:microsoft.com/office/officeart/2005/8/layout/gear1"/>
    <dgm:cxn modelId="{374681C6-03BB-45D3-AD83-899EE98335EA}" type="presParOf" srcId="{B211699F-F335-4096-926C-BA12C9C09078}" destId="{B54D6618-B01A-4625-9791-E4CA9603D713}" srcOrd="9" destOrd="0" presId="urn:microsoft.com/office/officeart/2005/8/layout/gear1"/>
    <dgm:cxn modelId="{71095140-9326-424C-A7B5-277DAD97A07F}" type="presParOf" srcId="{B211699F-F335-4096-926C-BA12C9C09078}" destId="{167EE13B-E79F-47AB-B188-FF6749AAFEF0}" srcOrd="10" destOrd="0" presId="urn:microsoft.com/office/officeart/2005/8/layout/gear1"/>
    <dgm:cxn modelId="{79C08321-787E-4D6F-9BEA-444A490AC526}" type="presParOf" srcId="{B211699F-F335-4096-926C-BA12C9C09078}" destId="{109485E6-FC7B-4DAD-896F-B525ADDB026B}" srcOrd="11" destOrd="0" presId="urn:microsoft.com/office/officeart/2005/8/layout/gear1"/>
    <dgm:cxn modelId="{BD01CB2D-6D0E-4A1C-95E5-962FAD7DEBB9}" type="presParOf" srcId="{B211699F-F335-4096-926C-BA12C9C09078}" destId="{3F670AF0-8520-448E-BBAD-896A7C2250B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AC9A95-7F7B-42B2-B874-4B2F4DA146AB}" type="doc">
      <dgm:prSet loTypeId="urn:microsoft.com/office/officeart/2005/8/layout/radial1" loCatId="relationship" qsTypeId="urn:microsoft.com/office/officeart/2005/8/quickstyle/simple1#3" qsCatId="simple" csTypeId="urn:microsoft.com/office/officeart/2005/8/colors/accent1_2#3" csCatId="accent1" phldr="1"/>
      <dgm:spPr/>
    </dgm:pt>
    <dgm:pt modelId="{CCE5DCC4-CB09-4073-951F-B28B65083C01}">
      <dgm:prSet custT="1"/>
      <dgm:spPr>
        <a:solidFill>
          <a:srgbClr val="FF0000"/>
        </a:solidFill>
      </dgm:spPr>
      <dgm:t>
        <a:bodyPr/>
        <a:lstStyle/>
        <a:p>
          <a:pPr marR="0" algn="l" rtl="0"/>
          <a:endParaRPr lang="en-GB" sz="1200" b="1" baseline="0" dirty="0" smtClean="0">
            <a:solidFill>
              <a:schemeClr val="tx1"/>
            </a:solidFill>
            <a:latin typeface="Calibri"/>
          </a:endParaRPr>
        </a:p>
        <a:p>
          <a:pPr marR="0" algn="ctr" rtl="0"/>
          <a:r>
            <a:rPr lang="en-GB" sz="1400" b="1" baseline="0" dirty="0" smtClean="0">
              <a:solidFill>
                <a:schemeClr val="tx1"/>
              </a:solidFill>
              <a:latin typeface="Calibri"/>
            </a:rPr>
            <a:t>Gynaecology</a:t>
          </a:r>
          <a:endParaRPr lang="en-GB" sz="1400" b="1" baseline="0" dirty="0" smtClean="0">
            <a:solidFill>
              <a:schemeClr val="tx1"/>
            </a:solidFill>
            <a:latin typeface="Times New Roman"/>
          </a:endParaRPr>
        </a:p>
        <a:p>
          <a:pPr marR="0" algn="ctr" rtl="0"/>
          <a:r>
            <a:rPr lang="en-GB" sz="1400" b="1" baseline="0" dirty="0" smtClean="0">
              <a:solidFill>
                <a:schemeClr val="tx1"/>
              </a:solidFill>
              <a:latin typeface="Calibri"/>
            </a:rPr>
            <a:t>Ward </a:t>
          </a:r>
        </a:p>
        <a:p>
          <a:pPr marR="0" algn="l" rtl="0"/>
          <a:endParaRPr lang="en-GB" sz="1200" b="1" baseline="0" dirty="0" smtClean="0">
            <a:solidFill>
              <a:schemeClr val="tx1"/>
            </a:solidFill>
            <a:latin typeface="Calibri"/>
          </a:endParaRPr>
        </a:p>
      </dgm:t>
    </dgm:pt>
    <dgm:pt modelId="{23B2DDC0-6B34-47BF-85A7-667B5B998498}" type="parTrans" cxnId="{80A06109-FC90-4EDE-81BC-C3D53F93BC47}">
      <dgm:prSet/>
      <dgm:spPr/>
      <dgm:t>
        <a:bodyPr/>
        <a:lstStyle/>
        <a:p>
          <a:endParaRPr lang="en-GB"/>
        </a:p>
      </dgm:t>
    </dgm:pt>
    <dgm:pt modelId="{DAEDE360-7B99-459F-9986-9CFA4CA45E13}" type="sibTrans" cxnId="{80A06109-FC90-4EDE-81BC-C3D53F93BC47}">
      <dgm:prSet/>
      <dgm:spPr/>
      <dgm:t>
        <a:bodyPr/>
        <a:lstStyle/>
        <a:p>
          <a:endParaRPr lang="en-GB"/>
        </a:p>
      </dgm:t>
    </dgm:pt>
    <dgm:pt modelId="{45E82D30-DC26-4E2C-A737-1859DB48BBEE}">
      <dgm:prSet custT="1"/>
      <dgm:spPr>
        <a:solidFill>
          <a:srgbClr val="FF0000"/>
        </a:solidFill>
      </dgm:spPr>
      <dgm:t>
        <a:bodyPr/>
        <a:lstStyle/>
        <a:p>
          <a:pPr marR="0" algn="ctr" rtl="0"/>
          <a:r>
            <a:rPr lang="en-GB" sz="1200" b="1" baseline="0" smtClean="0">
              <a:solidFill>
                <a:schemeClr val="tx1"/>
              </a:solidFill>
              <a:latin typeface="Calibri"/>
            </a:rPr>
            <a:t>Hospice</a:t>
          </a:r>
          <a:endParaRPr lang="en-GB" sz="1200" b="1" smtClean="0">
            <a:solidFill>
              <a:schemeClr val="tx1"/>
            </a:solidFill>
          </a:endParaRPr>
        </a:p>
      </dgm:t>
    </dgm:pt>
    <dgm:pt modelId="{266C9FD1-4ACA-452A-BA12-B6D23B147975}" type="parTrans" cxnId="{391C37D9-121A-453E-BB38-02CABEFEF65B}">
      <dgm:prSet/>
      <dgm:spPr/>
      <dgm:t>
        <a:bodyPr/>
        <a:lstStyle/>
        <a:p>
          <a:endParaRPr lang="en-GB"/>
        </a:p>
      </dgm:t>
    </dgm:pt>
    <dgm:pt modelId="{9FFAB319-FB5B-4048-B24D-C0F1C9CADCDD}" type="sibTrans" cxnId="{391C37D9-121A-453E-BB38-02CABEFEF65B}">
      <dgm:prSet/>
      <dgm:spPr/>
      <dgm:t>
        <a:bodyPr/>
        <a:lstStyle/>
        <a:p>
          <a:endParaRPr lang="en-GB"/>
        </a:p>
      </dgm:t>
    </dgm:pt>
    <dgm:pt modelId="{F830E799-3FFB-4919-8B5A-C41F87739765}">
      <dgm:prSet custT="1"/>
      <dgm:spPr>
        <a:solidFill>
          <a:srgbClr val="FF0000"/>
        </a:solidFill>
      </dgm:spPr>
      <dgm:t>
        <a:bodyPr/>
        <a:lstStyle/>
        <a:p>
          <a:pPr marR="0" algn="ctr" rtl="0"/>
          <a:r>
            <a:rPr lang="en-GB" sz="1200" b="1" baseline="0" dirty="0" smtClean="0">
              <a:solidFill>
                <a:schemeClr val="tx1"/>
              </a:solidFill>
              <a:latin typeface="Calibri"/>
            </a:rPr>
            <a:t>Radiology</a:t>
          </a:r>
          <a:endParaRPr lang="en-GB" sz="1200" b="1" dirty="0" smtClean="0">
            <a:solidFill>
              <a:schemeClr val="tx1"/>
            </a:solidFill>
          </a:endParaRPr>
        </a:p>
      </dgm:t>
    </dgm:pt>
    <dgm:pt modelId="{6B439526-0B33-4448-8274-F4F486C8BFF3}" type="parTrans" cxnId="{FBF2C077-7848-4DE5-B11C-067A6158E139}">
      <dgm:prSet/>
      <dgm:spPr/>
      <dgm:t>
        <a:bodyPr/>
        <a:lstStyle/>
        <a:p>
          <a:endParaRPr lang="en-GB"/>
        </a:p>
      </dgm:t>
    </dgm:pt>
    <dgm:pt modelId="{A7815AF1-8E18-474F-9AC5-76B7351D0BA6}" type="sibTrans" cxnId="{FBF2C077-7848-4DE5-B11C-067A6158E139}">
      <dgm:prSet/>
      <dgm:spPr/>
      <dgm:t>
        <a:bodyPr/>
        <a:lstStyle/>
        <a:p>
          <a:endParaRPr lang="en-GB"/>
        </a:p>
      </dgm:t>
    </dgm:pt>
    <dgm:pt modelId="{71F22DBD-0C2E-49D3-B77E-81D4548A5E03}">
      <dgm:prSet custT="1"/>
      <dgm:spPr>
        <a:solidFill>
          <a:srgbClr val="FF0000"/>
        </a:solidFill>
      </dgm:spPr>
      <dgm:t>
        <a:bodyPr/>
        <a:lstStyle/>
        <a:p>
          <a:pPr marR="0" algn="ctr" rtl="0"/>
          <a:endParaRPr lang="en-GB" sz="1200" b="1" baseline="0" dirty="0" smtClean="0">
            <a:solidFill>
              <a:schemeClr val="tx1"/>
            </a:solidFill>
            <a:latin typeface="Calibri"/>
          </a:endParaRPr>
        </a:p>
        <a:p>
          <a:pPr marR="0" algn="ctr" rtl="0"/>
          <a:r>
            <a:rPr lang="en-GB" sz="1200" b="1" baseline="0" dirty="0" smtClean="0">
              <a:solidFill>
                <a:schemeClr val="tx1"/>
              </a:solidFill>
              <a:latin typeface="Calibri"/>
            </a:rPr>
            <a:t>Theatre and Recovery Room</a:t>
          </a:r>
        </a:p>
        <a:p>
          <a:pPr marR="0" algn="ctr" rtl="0"/>
          <a:endParaRPr lang="en-GB" sz="1200" b="1" dirty="0" smtClean="0">
            <a:solidFill>
              <a:schemeClr val="tx1"/>
            </a:solidFill>
          </a:endParaRPr>
        </a:p>
      </dgm:t>
    </dgm:pt>
    <dgm:pt modelId="{95D0FE46-6D47-4F86-BF52-B1D74E64FF2F}" type="parTrans" cxnId="{045E7E99-9FAE-479A-9A6C-7E017246BC90}">
      <dgm:prSet/>
      <dgm:spPr/>
      <dgm:t>
        <a:bodyPr/>
        <a:lstStyle/>
        <a:p>
          <a:endParaRPr lang="en-GB"/>
        </a:p>
      </dgm:t>
    </dgm:pt>
    <dgm:pt modelId="{E2ED1F90-29CB-4BB8-9511-2B016588FF34}" type="sibTrans" cxnId="{045E7E99-9FAE-479A-9A6C-7E017246BC90}">
      <dgm:prSet/>
      <dgm:spPr/>
      <dgm:t>
        <a:bodyPr/>
        <a:lstStyle/>
        <a:p>
          <a:endParaRPr lang="en-GB"/>
        </a:p>
      </dgm:t>
    </dgm:pt>
    <dgm:pt modelId="{0E366D0B-5D6A-4C1C-A2E9-4D5FAE9A6CD6}">
      <dgm:prSet custT="1"/>
      <dgm:spPr>
        <a:solidFill>
          <a:srgbClr val="FF0000"/>
        </a:solidFill>
      </dgm:spPr>
      <dgm:t>
        <a:bodyPr/>
        <a:lstStyle/>
        <a:p>
          <a:pPr marR="0" algn="ctr" rtl="0"/>
          <a:r>
            <a:rPr lang="en-GB" sz="1200" b="1" baseline="0" dirty="0" smtClean="0">
              <a:solidFill>
                <a:schemeClr val="tx1"/>
              </a:solidFill>
              <a:latin typeface="Calibri"/>
            </a:rPr>
            <a:t>Out Patient Treatment</a:t>
          </a:r>
          <a:endParaRPr lang="en-GB" sz="1200" b="1" dirty="0" smtClean="0">
            <a:solidFill>
              <a:schemeClr val="tx1"/>
            </a:solidFill>
          </a:endParaRPr>
        </a:p>
      </dgm:t>
    </dgm:pt>
    <dgm:pt modelId="{1968A5E9-9FE2-4CB3-8961-F225E6D7FD48}" type="parTrans" cxnId="{FBF5BD94-D8CE-4C0C-B791-89CB6E8B4938}">
      <dgm:prSet/>
      <dgm:spPr/>
      <dgm:t>
        <a:bodyPr/>
        <a:lstStyle/>
        <a:p>
          <a:endParaRPr lang="en-GB"/>
        </a:p>
      </dgm:t>
    </dgm:pt>
    <dgm:pt modelId="{1AA3B8CD-EBE7-4C5F-A86E-7F1ECF4AD05B}" type="sibTrans" cxnId="{FBF5BD94-D8CE-4C0C-B791-89CB6E8B4938}">
      <dgm:prSet/>
      <dgm:spPr/>
      <dgm:t>
        <a:bodyPr/>
        <a:lstStyle/>
        <a:p>
          <a:endParaRPr lang="en-GB"/>
        </a:p>
      </dgm:t>
    </dgm:pt>
    <dgm:pt modelId="{FCADA280-6B3E-47E2-AF9E-7FD79F7D3E61}">
      <dgm:prSet custT="1"/>
      <dgm:spPr>
        <a:solidFill>
          <a:srgbClr val="FF0000"/>
        </a:solidFill>
      </dgm:spPr>
      <dgm:t>
        <a:bodyPr/>
        <a:lstStyle/>
        <a:p>
          <a:pPr marR="0" algn="ctr" rtl="0"/>
          <a:r>
            <a:rPr lang="en-GB" sz="1200" b="1" baseline="0" dirty="0" smtClean="0">
              <a:solidFill>
                <a:schemeClr val="tx1"/>
              </a:solidFill>
              <a:latin typeface="Calibri"/>
            </a:rPr>
            <a:t>Infection Control</a:t>
          </a:r>
          <a:endParaRPr lang="en-GB" sz="1200" b="1" dirty="0" smtClean="0">
            <a:solidFill>
              <a:schemeClr val="tx1"/>
            </a:solidFill>
          </a:endParaRPr>
        </a:p>
      </dgm:t>
    </dgm:pt>
    <dgm:pt modelId="{FD091913-66F0-403C-B1D6-49BD85F760F4}" type="parTrans" cxnId="{5662A237-AEB5-45B3-9EDA-E73530BD7AB7}">
      <dgm:prSet/>
      <dgm:spPr/>
      <dgm:t>
        <a:bodyPr/>
        <a:lstStyle/>
        <a:p>
          <a:endParaRPr lang="en-GB"/>
        </a:p>
      </dgm:t>
    </dgm:pt>
    <dgm:pt modelId="{8419DC77-DC69-407D-9FCE-1B96A927C787}" type="sibTrans" cxnId="{5662A237-AEB5-45B3-9EDA-E73530BD7AB7}">
      <dgm:prSet/>
      <dgm:spPr/>
      <dgm:t>
        <a:bodyPr/>
        <a:lstStyle/>
        <a:p>
          <a:endParaRPr lang="en-GB"/>
        </a:p>
      </dgm:t>
    </dgm:pt>
    <dgm:pt modelId="{F1E40A8A-715B-43BC-B63D-F5ABB605C3D2}">
      <dgm:prSet custT="1"/>
      <dgm:spPr>
        <a:solidFill>
          <a:srgbClr val="FF0000"/>
        </a:solidFill>
      </dgm:spPr>
      <dgm:t>
        <a:bodyPr/>
        <a:lstStyle/>
        <a:p>
          <a:pPr marR="0" algn="l" rtl="0"/>
          <a:r>
            <a:rPr lang="en-GB" sz="1200" b="1" baseline="0" dirty="0" smtClean="0">
              <a:solidFill>
                <a:schemeClr val="tx1"/>
              </a:solidFill>
              <a:latin typeface="Calibri"/>
            </a:rPr>
            <a:t>Oncology Ward </a:t>
          </a:r>
          <a:endParaRPr lang="en-GB" sz="1200" b="1" dirty="0" smtClean="0">
            <a:solidFill>
              <a:schemeClr val="tx1"/>
            </a:solidFill>
          </a:endParaRPr>
        </a:p>
      </dgm:t>
    </dgm:pt>
    <dgm:pt modelId="{C794D691-D79E-4700-8D65-43BE2129236F}" type="parTrans" cxnId="{B6EB19F5-E9CC-423F-927D-FCAF7E26E080}">
      <dgm:prSet/>
      <dgm:spPr/>
      <dgm:t>
        <a:bodyPr/>
        <a:lstStyle/>
        <a:p>
          <a:endParaRPr lang="en-GB"/>
        </a:p>
      </dgm:t>
    </dgm:pt>
    <dgm:pt modelId="{7F7B5838-6B88-47CB-A9C5-46B31C0528C8}" type="sibTrans" cxnId="{B6EB19F5-E9CC-423F-927D-FCAF7E26E080}">
      <dgm:prSet/>
      <dgm:spPr/>
      <dgm:t>
        <a:bodyPr/>
        <a:lstStyle/>
        <a:p>
          <a:endParaRPr lang="en-GB"/>
        </a:p>
      </dgm:t>
    </dgm:pt>
    <dgm:pt modelId="{DACFEDBA-8EE8-47AD-930A-D279F9C6197A}">
      <dgm:prSet custT="1"/>
      <dgm:spPr>
        <a:solidFill>
          <a:srgbClr val="FF0000"/>
        </a:solidFill>
      </dgm:spPr>
      <dgm:t>
        <a:bodyPr/>
        <a:lstStyle/>
        <a:p>
          <a:pPr marR="0" algn="l" rtl="0"/>
          <a:r>
            <a:rPr lang="en-GB" sz="1400" b="1" baseline="0" dirty="0" smtClean="0">
              <a:solidFill>
                <a:schemeClr val="tx1"/>
              </a:solidFill>
              <a:latin typeface="Calibri"/>
            </a:rPr>
            <a:t>Specialist Support Nurses</a:t>
          </a:r>
          <a:endParaRPr lang="en-GB" sz="1400" b="1" baseline="0" dirty="0" smtClean="0">
            <a:solidFill>
              <a:schemeClr val="tx1"/>
            </a:solidFill>
            <a:latin typeface="Times New Roman"/>
          </a:endParaRPr>
        </a:p>
      </dgm:t>
    </dgm:pt>
    <dgm:pt modelId="{015F3636-F54C-43BC-8B25-82BF72BE2F61}" type="parTrans" cxnId="{C4E35BDB-0927-4F8F-947C-618E75DA8070}">
      <dgm:prSet/>
      <dgm:spPr/>
      <dgm:t>
        <a:bodyPr/>
        <a:lstStyle/>
        <a:p>
          <a:endParaRPr lang="en-GB"/>
        </a:p>
      </dgm:t>
    </dgm:pt>
    <dgm:pt modelId="{700BE76F-3F9F-4208-A4D9-3BFE002CE652}" type="sibTrans" cxnId="{C4E35BDB-0927-4F8F-947C-618E75DA8070}">
      <dgm:prSet/>
      <dgm:spPr/>
      <dgm:t>
        <a:bodyPr/>
        <a:lstStyle/>
        <a:p>
          <a:endParaRPr lang="en-GB"/>
        </a:p>
      </dgm:t>
    </dgm:pt>
    <dgm:pt modelId="{7E61B0AD-539C-47C7-AC73-BEFCCDEFEB0B}" type="pres">
      <dgm:prSet presAssocID="{7FAC9A95-7F7B-42B2-B874-4B2F4DA146A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DDF63D6-AC56-4BB8-BDCE-5F5821E2CE94}" type="pres">
      <dgm:prSet presAssocID="{CCE5DCC4-CB09-4073-951F-B28B65083C01}" presName="centerShape" presStyleLbl="node0" presStyleIdx="0" presStyleCnt="1" custScaleX="131620" custScaleY="113575"/>
      <dgm:spPr/>
      <dgm:t>
        <a:bodyPr/>
        <a:lstStyle/>
        <a:p>
          <a:endParaRPr lang="en-GB"/>
        </a:p>
      </dgm:t>
    </dgm:pt>
    <dgm:pt modelId="{A18C7ED2-42B1-4EC6-9DDB-9AFCE78DAC63}" type="pres">
      <dgm:prSet presAssocID="{266C9FD1-4ACA-452A-BA12-B6D23B147975}" presName="Name9" presStyleLbl="parChTrans1D2" presStyleIdx="0" presStyleCnt="7"/>
      <dgm:spPr/>
      <dgm:t>
        <a:bodyPr/>
        <a:lstStyle/>
        <a:p>
          <a:endParaRPr lang="en-GB"/>
        </a:p>
      </dgm:t>
    </dgm:pt>
    <dgm:pt modelId="{714D790D-CF5D-46A7-A5EE-EF134CA79178}" type="pres">
      <dgm:prSet presAssocID="{266C9FD1-4ACA-452A-BA12-B6D23B147975}" presName="connTx" presStyleLbl="parChTrans1D2" presStyleIdx="0" presStyleCnt="7"/>
      <dgm:spPr/>
      <dgm:t>
        <a:bodyPr/>
        <a:lstStyle/>
        <a:p>
          <a:endParaRPr lang="en-GB"/>
        </a:p>
      </dgm:t>
    </dgm:pt>
    <dgm:pt modelId="{3871404D-5190-4407-9F02-519111B38EB7}" type="pres">
      <dgm:prSet presAssocID="{45E82D30-DC26-4E2C-A737-1859DB48BBE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CBE4F1-ACE4-465C-AF6C-A7E1E85EBEAF}" type="pres">
      <dgm:prSet presAssocID="{6B439526-0B33-4448-8274-F4F486C8BFF3}" presName="Name9" presStyleLbl="parChTrans1D2" presStyleIdx="1" presStyleCnt="7"/>
      <dgm:spPr/>
      <dgm:t>
        <a:bodyPr/>
        <a:lstStyle/>
        <a:p>
          <a:endParaRPr lang="en-GB"/>
        </a:p>
      </dgm:t>
    </dgm:pt>
    <dgm:pt modelId="{DC930623-8C4F-4196-B0DC-36ADF7A18ECC}" type="pres">
      <dgm:prSet presAssocID="{6B439526-0B33-4448-8274-F4F486C8BFF3}" presName="connTx" presStyleLbl="parChTrans1D2" presStyleIdx="1" presStyleCnt="7"/>
      <dgm:spPr/>
      <dgm:t>
        <a:bodyPr/>
        <a:lstStyle/>
        <a:p>
          <a:endParaRPr lang="en-GB"/>
        </a:p>
      </dgm:t>
    </dgm:pt>
    <dgm:pt modelId="{5B2F707D-E5B6-462E-A72A-0AE96BD63302}" type="pres">
      <dgm:prSet presAssocID="{F830E799-3FFB-4919-8B5A-C41F8773976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7956E1-8EF9-47C8-94B5-FC3EAA0D5478}" type="pres">
      <dgm:prSet presAssocID="{95D0FE46-6D47-4F86-BF52-B1D74E64FF2F}" presName="Name9" presStyleLbl="parChTrans1D2" presStyleIdx="2" presStyleCnt="7"/>
      <dgm:spPr/>
      <dgm:t>
        <a:bodyPr/>
        <a:lstStyle/>
        <a:p>
          <a:endParaRPr lang="en-GB"/>
        </a:p>
      </dgm:t>
    </dgm:pt>
    <dgm:pt modelId="{F673E970-9419-4881-8B25-6D49817F37DC}" type="pres">
      <dgm:prSet presAssocID="{95D0FE46-6D47-4F86-BF52-B1D74E64FF2F}" presName="connTx" presStyleLbl="parChTrans1D2" presStyleIdx="2" presStyleCnt="7"/>
      <dgm:spPr/>
      <dgm:t>
        <a:bodyPr/>
        <a:lstStyle/>
        <a:p>
          <a:endParaRPr lang="en-GB"/>
        </a:p>
      </dgm:t>
    </dgm:pt>
    <dgm:pt modelId="{EEC19AA4-861F-4634-8AEC-A8050301A52C}" type="pres">
      <dgm:prSet presAssocID="{71F22DBD-0C2E-49D3-B77E-81D4548A5E0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8AC4AC-2E54-469F-89BF-9FF5827EF29A}" type="pres">
      <dgm:prSet presAssocID="{1968A5E9-9FE2-4CB3-8961-F225E6D7FD48}" presName="Name9" presStyleLbl="parChTrans1D2" presStyleIdx="3" presStyleCnt="7"/>
      <dgm:spPr/>
      <dgm:t>
        <a:bodyPr/>
        <a:lstStyle/>
        <a:p>
          <a:endParaRPr lang="en-GB"/>
        </a:p>
      </dgm:t>
    </dgm:pt>
    <dgm:pt modelId="{A4AB7A38-DC99-45E2-AD91-4DC9B4441B46}" type="pres">
      <dgm:prSet presAssocID="{1968A5E9-9FE2-4CB3-8961-F225E6D7FD48}" presName="connTx" presStyleLbl="parChTrans1D2" presStyleIdx="3" presStyleCnt="7"/>
      <dgm:spPr/>
      <dgm:t>
        <a:bodyPr/>
        <a:lstStyle/>
        <a:p>
          <a:endParaRPr lang="en-GB"/>
        </a:p>
      </dgm:t>
    </dgm:pt>
    <dgm:pt modelId="{346FFBB6-769C-47D4-8C66-85AAC401418D}" type="pres">
      <dgm:prSet presAssocID="{0E366D0B-5D6A-4C1C-A2E9-4D5FAE9A6CD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657BE4-4010-486C-9D31-BFAC1DC93974}" type="pres">
      <dgm:prSet presAssocID="{FD091913-66F0-403C-B1D6-49BD85F760F4}" presName="Name9" presStyleLbl="parChTrans1D2" presStyleIdx="4" presStyleCnt="7"/>
      <dgm:spPr/>
      <dgm:t>
        <a:bodyPr/>
        <a:lstStyle/>
        <a:p>
          <a:endParaRPr lang="en-GB"/>
        </a:p>
      </dgm:t>
    </dgm:pt>
    <dgm:pt modelId="{B490C646-6B6D-4717-B622-EF433785420C}" type="pres">
      <dgm:prSet presAssocID="{FD091913-66F0-403C-B1D6-49BD85F760F4}" presName="connTx" presStyleLbl="parChTrans1D2" presStyleIdx="4" presStyleCnt="7"/>
      <dgm:spPr/>
      <dgm:t>
        <a:bodyPr/>
        <a:lstStyle/>
        <a:p>
          <a:endParaRPr lang="en-GB"/>
        </a:p>
      </dgm:t>
    </dgm:pt>
    <dgm:pt modelId="{2DAA0B32-4BCC-453B-8E44-F9ACB8924572}" type="pres">
      <dgm:prSet presAssocID="{FCADA280-6B3E-47E2-AF9E-7FD79F7D3E6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EFDF50-7ABA-4A85-BBC1-FDA2577D3A3E}" type="pres">
      <dgm:prSet presAssocID="{C794D691-D79E-4700-8D65-43BE2129236F}" presName="Name9" presStyleLbl="parChTrans1D2" presStyleIdx="5" presStyleCnt="7"/>
      <dgm:spPr/>
      <dgm:t>
        <a:bodyPr/>
        <a:lstStyle/>
        <a:p>
          <a:endParaRPr lang="en-GB"/>
        </a:p>
      </dgm:t>
    </dgm:pt>
    <dgm:pt modelId="{BC75FC5D-728C-420D-A673-DD1A49FCDDB7}" type="pres">
      <dgm:prSet presAssocID="{C794D691-D79E-4700-8D65-43BE2129236F}" presName="connTx" presStyleLbl="parChTrans1D2" presStyleIdx="5" presStyleCnt="7"/>
      <dgm:spPr/>
      <dgm:t>
        <a:bodyPr/>
        <a:lstStyle/>
        <a:p>
          <a:endParaRPr lang="en-GB"/>
        </a:p>
      </dgm:t>
    </dgm:pt>
    <dgm:pt modelId="{43CEAD95-5061-46AB-9074-F0B1B9D0FA6D}" type="pres">
      <dgm:prSet presAssocID="{F1E40A8A-715B-43BC-B63D-F5ABB605C3D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BCB6FE-7B38-4532-92E4-3E865839FF79}" type="pres">
      <dgm:prSet presAssocID="{015F3636-F54C-43BC-8B25-82BF72BE2F61}" presName="Name9" presStyleLbl="parChTrans1D2" presStyleIdx="6" presStyleCnt="7"/>
      <dgm:spPr/>
      <dgm:t>
        <a:bodyPr/>
        <a:lstStyle/>
        <a:p>
          <a:endParaRPr lang="en-GB"/>
        </a:p>
      </dgm:t>
    </dgm:pt>
    <dgm:pt modelId="{76E0EC57-275B-4DFA-9C0F-4D3DEC67E494}" type="pres">
      <dgm:prSet presAssocID="{015F3636-F54C-43BC-8B25-82BF72BE2F61}" presName="connTx" presStyleLbl="parChTrans1D2" presStyleIdx="6" presStyleCnt="7"/>
      <dgm:spPr/>
      <dgm:t>
        <a:bodyPr/>
        <a:lstStyle/>
        <a:p>
          <a:endParaRPr lang="en-GB"/>
        </a:p>
      </dgm:t>
    </dgm:pt>
    <dgm:pt modelId="{572A75EF-D500-4351-8152-74C9845DF233}" type="pres">
      <dgm:prSet presAssocID="{DACFEDBA-8EE8-47AD-930A-D279F9C6197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88DDE56-FBB5-45EC-8AC7-7C9D714AD112}" type="presOf" srcId="{7FAC9A95-7F7B-42B2-B874-4B2F4DA146AB}" destId="{7E61B0AD-539C-47C7-AC73-BEFCCDEFEB0B}" srcOrd="0" destOrd="0" presId="urn:microsoft.com/office/officeart/2005/8/layout/radial1"/>
    <dgm:cxn modelId="{250CCC35-0F36-4BBE-9AAC-41426EF838B3}" type="presOf" srcId="{015F3636-F54C-43BC-8B25-82BF72BE2F61}" destId="{76E0EC57-275B-4DFA-9C0F-4D3DEC67E494}" srcOrd="1" destOrd="0" presId="urn:microsoft.com/office/officeart/2005/8/layout/radial1"/>
    <dgm:cxn modelId="{1F26D934-138B-460D-9873-7C984D27A971}" type="presOf" srcId="{C794D691-D79E-4700-8D65-43BE2129236F}" destId="{BC75FC5D-728C-420D-A673-DD1A49FCDDB7}" srcOrd="1" destOrd="0" presId="urn:microsoft.com/office/officeart/2005/8/layout/radial1"/>
    <dgm:cxn modelId="{21CD7382-30CA-43D0-ABA4-D52ADCBF0CE5}" type="presOf" srcId="{FD091913-66F0-403C-B1D6-49BD85F760F4}" destId="{B490C646-6B6D-4717-B622-EF433785420C}" srcOrd="1" destOrd="0" presId="urn:microsoft.com/office/officeart/2005/8/layout/radial1"/>
    <dgm:cxn modelId="{A754C9AB-C860-4B81-8A97-C6F701899233}" type="presOf" srcId="{FCADA280-6B3E-47E2-AF9E-7FD79F7D3E61}" destId="{2DAA0B32-4BCC-453B-8E44-F9ACB8924572}" srcOrd="0" destOrd="0" presId="urn:microsoft.com/office/officeart/2005/8/layout/radial1"/>
    <dgm:cxn modelId="{391C37D9-121A-453E-BB38-02CABEFEF65B}" srcId="{CCE5DCC4-CB09-4073-951F-B28B65083C01}" destId="{45E82D30-DC26-4E2C-A737-1859DB48BBEE}" srcOrd="0" destOrd="0" parTransId="{266C9FD1-4ACA-452A-BA12-B6D23B147975}" sibTransId="{9FFAB319-FB5B-4048-B24D-C0F1C9CADCDD}"/>
    <dgm:cxn modelId="{B6EB19F5-E9CC-423F-927D-FCAF7E26E080}" srcId="{CCE5DCC4-CB09-4073-951F-B28B65083C01}" destId="{F1E40A8A-715B-43BC-B63D-F5ABB605C3D2}" srcOrd="5" destOrd="0" parTransId="{C794D691-D79E-4700-8D65-43BE2129236F}" sibTransId="{7F7B5838-6B88-47CB-A9C5-46B31C0528C8}"/>
    <dgm:cxn modelId="{80A06109-FC90-4EDE-81BC-C3D53F93BC47}" srcId="{7FAC9A95-7F7B-42B2-B874-4B2F4DA146AB}" destId="{CCE5DCC4-CB09-4073-951F-B28B65083C01}" srcOrd="0" destOrd="0" parTransId="{23B2DDC0-6B34-47BF-85A7-667B5B998498}" sibTransId="{DAEDE360-7B99-459F-9986-9CFA4CA45E13}"/>
    <dgm:cxn modelId="{FBF2C077-7848-4DE5-B11C-067A6158E139}" srcId="{CCE5DCC4-CB09-4073-951F-B28B65083C01}" destId="{F830E799-3FFB-4919-8B5A-C41F87739765}" srcOrd="1" destOrd="0" parTransId="{6B439526-0B33-4448-8274-F4F486C8BFF3}" sibTransId="{A7815AF1-8E18-474F-9AC5-76B7351D0BA6}"/>
    <dgm:cxn modelId="{FF8D1AE4-C9C7-46D1-BA62-266ABF4EDDF3}" type="presOf" srcId="{1968A5E9-9FE2-4CB3-8961-F225E6D7FD48}" destId="{A4AB7A38-DC99-45E2-AD91-4DC9B4441B46}" srcOrd="1" destOrd="0" presId="urn:microsoft.com/office/officeart/2005/8/layout/radial1"/>
    <dgm:cxn modelId="{5662A237-AEB5-45B3-9EDA-E73530BD7AB7}" srcId="{CCE5DCC4-CB09-4073-951F-B28B65083C01}" destId="{FCADA280-6B3E-47E2-AF9E-7FD79F7D3E61}" srcOrd="4" destOrd="0" parTransId="{FD091913-66F0-403C-B1D6-49BD85F760F4}" sibTransId="{8419DC77-DC69-407D-9FCE-1B96A927C787}"/>
    <dgm:cxn modelId="{EF91F950-8E34-4E37-B311-768D80743E49}" type="presOf" srcId="{45E82D30-DC26-4E2C-A737-1859DB48BBEE}" destId="{3871404D-5190-4407-9F02-519111B38EB7}" srcOrd="0" destOrd="0" presId="urn:microsoft.com/office/officeart/2005/8/layout/radial1"/>
    <dgm:cxn modelId="{85798280-D30D-4F91-ADC3-002CD48CB2AA}" type="presOf" srcId="{F1E40A8A-715B-43BC-B63D-F5ABB605C3D2}" destId="{43CEAD95-5061-46AB-9074-F0B1B9D0FA6D}" srcOrd="0" destOrd="0" presId="urn:microsoft.com/office/officeart/2005/8/layout/radial1"/>
    <dgm:cxn modelId="{C8586DEB-F908-48E6-A212-36F820DF9A9C}" type="presOf" srcId="{95D0FE46-6D47-4F86-BF52-B1D74E64FF2F}" destId="{097956E1-8EF9-47C8-94B5-FC3EAA0D5478}" srcOrd="0" destOrd="0" presId="urn:microsoft.com/office/officeart/2005/8/layout/radial1"/>
    <dgm:cxn modelId="{6CE99702-10B8-443E-A840-B7EBA0FCDB0B}" type="presOf" srcId="{CCE5DCC4-CB09-4073-951F-B28B65083C01}" destId="{CDDF63D6-AC56-4BB8-BDCE-5F5821E2CE94}" srcOrd="0" destOrd="0" presId="urn:microsoft.com/office/officeart/2005/8/layout/radial1"/>
    <dgm:cxn modelId="{B97D58CA-F7EF-4742-8F71-93DDA12D4C0E}" type="presOf" srcId="{FD091913-66F0-403C-B1D6-49BD85F760F4}" destId="{B6657BE4-4010-486C-9D31-BFAC1DC93974}" srcOrd="0" destOrd="0" presId="urn:microsoft.com/office/officeart/2005/8/layout/radial1"/>
    <dgm:cxn modelId="{10AA2894-3CDB-4B26-BB74-9C8A468286BD}" type="presOf" srcId="{DACFEDBA-8EE8-47AD-930A-D279F9C6197A}" destId="{572A75EF-D500-4351-8152-74C9845DF233}" srcOrd="0" destOrd="0" presId="urn:microsoft.com/office/officeart/2005/8/layout/radial1"/>
    <dgm:cxn modelId="{4BFAB318-8738-4C60-8E6C-5597FC9F1024}" type="presOf" srcId="{F830E799-3FFB-4919-8B5A-C41F87739765}" destId="{5B2F707D-E5B6-462E-A72A-0AE96BD63302}" srcOrd="0" destOrd="0" presId="urn:microsoft.com/office/officeart/2005/8/layout/radial1"/>
    <dgm:cxn modelId="{C32CBE19-9172-4239-8F03-926EB0DD0300}" type="presOf" srcId="{1968A5E9-9FE2-4CB3-8961-F225E6D7FD48}" destId="{7C8AC4AC-2E54-469F-89BF-9FF5827EF29A}" srcOrd="0" destOrd="0" presId="urn:microsoft.com/office/officeart/2005/8/layout/radial1"/>
    <dgm:cxn modelId="{A64990C4-D137-4ED8-88C4-65131CB7DA05}" type="presOf" srcId="{266C9FD1-4ACA-452A-BA12-B6D23B147975}" destId="{714D790D-CF5D-46A7-A5EE-EF134CA79178}" srcOrd="1" destOrd="0" presId="urn:microsoft.com/office/officeart/2005/8/layout/radial1"/>
    <dgm:cxn modelId="{6499398E-6174-476A-9F00-1B219A7711C5}" type="presOf" srcId="{6B439526-0B33-4448-8274-F4F486C8BFF3}" destId="{DC930623-8C4F-4196-B0DC-36ADF7A18ECC}" srcOrd="1" destOrd="0" presId="urn:microsoft.com/office/officeart/2005/8/layout/radial1"/>
    <dgm:cxn modelId="{045E7E99-9FAE-479A-9A6C-7E017246BC90}" srcId="{CCE5DCC4-CB09-4073-951F-B28B65083C01}" destId="{71F22DBD-0C2E-49D3-B77E-81D4548A5E03}" srcOrd="2" destOrd="0" parTransId="{95D0FE46-6D47-4F86-BF52-B1D74E64FF2F}" sibTransId="{E2ED1F90-29CB-4BB8-9511-2B016588FF34}"/>
    <dgm:cxn modelId="{6D73D800-1A4F-4263-975B-7F3B7D137BCA}" type="presOf" srcId="{6B439526-0B33-4448-8274-F4F486C8BFF3}" destId="{74CBE4F1-ACE4-465C-AF6C-A7E1E85EBEAF}" srcOrd="0" destOrd="0" presId="urn:microsoft.com/office/officeart/2005/8/layout/radial1"/>
    <dgm:cxn modelId="{8686E1AB-C711-47FC-9E20-B5997E625206}" type="presOf" srcId="{015F3636-F54C-43BC-8B25-82BF72BE2F61}" destId="{78BCB6FE-7B38-4532-92E4-3E865839FF79}" srcOrd="0" destOrd="0" presId="urn:microsoft.com/office/officeart/2005/8/layout/radial1"/>
    <dgm:cxn modelId="{313B14E2-1AA8-4405-9230-08527ACAE768}" type="presOf" srcId="{0E366D0B-5D6A-4C1C-A2E9-4D5FAE9A6CD6}" destId="{346FFBB6-769C-47D4-8C66-85AAC401418D}" srcOrd="0" destOrd="0" presId="urn:microsoft.com/office/officeart/2005/8/layout/radial1"/>
    <dgm:cxn modelId="{30E60B11-0767-4E6F-889C-DA4A3CB06C6C}" type="presOf" srcId="{95D0FE46-6D47-4F86-BF52-B1D74E64FF2F}" destId="{F673E970-9419-4881-8B25-6D49817F37DC}" srcOrd="1" destOrd="0" presId="urn:microsoft.com/office/officeart/2005/8/layout/radial1"/>
    <dgm:cxn modelId="{C4E35BDB-0927-4F8F-947C-618E75DA8070}" srcId="{CCE5DCC4-CB09-4073-951F-B28B65083C01}" destId="{DACFEDBA-8EE8-47AD-930A-D279F9C6197A}" srcOrd="6" destOrd="0" parTransId="{015F3636-F54C-43BC-8B25-82BF72BE2F61}" sibTransId="{700BE76F-3F9F-4208-A4D9-3BFE002CE652}"/>
    <dgm:cxn modelId="{AD1E45FC-8D9C-418E-ABA7-620EEBA4CA8F}" type="presOf" srcId="{C794D691-D79E-4700-8D65-43BE2129236F}" destId="{86EFDF50-7ABA-4A85-BBC1-FDA2577D3A3E}" srcOrd="0" destOrd="0" presId="urn:microsoft.com/office/officeart/2005/8/layout/radial1"/>
    <dgm:cxn modelId="{3167E72E-961A-4AB6-98FF-25C53F4446FB}" type="presOf" srcId="{71F22DBD-0C2E-49D3-B77E-81D4548A5E03}" destId="{EEC19AA4-861F-4634-8AEC-A8050301A52C}" srcOrd="0" destOrd="0" presId="urn:microsoft.com/office/officeart/2005/8/layout/radial1"/>
    <dgm:cxn modelId="{FBF5BD94-D8CE-4C0C-B791-89CB6E8B4938}" srcId="{CCE5DCC4-CB09-4073-951F-B28B65083C01}" destId="{0E366D0B-5D6A-4C1C-A2E9-4D5FAE9A6CD6}" srcOrd="3" destOrd="0" parTransId="{1968A5E9-9FE2-4CB3-8961-F225E6D7FD48}" sibTransId="{1AA3B8CD-EBE7-4C5F-A86E-7F1ECF4AD05B}"/>
    <dgm:cxn modelId="{296FB437-714F-4948-A661-386EDE6C269D}" type="presOf" srcId="{266C9FD1-4ACA-452A-BA12-B6D23B147975}" destId="{A18C7ED2-42B1-4EC6-9DDB-9AFCE78DAC63}" srcOrd="0" destOrd="0" presId="urn:microsoft.com/office/officeart/2005/8/layout/radial1"/>
    <dgm:cxn modelId="{6AFF591D-5F31-43E8-9E08-B42F81F8E84B}" type="presParOf" srcId="{7E61B0AD-539C-47C7-AC73-BEFCCDEFEB0B}" destId="{CDDF63D6-AC56-4BB8-BDCE-5F5821E2CE94}" srcOrd="0" destOrd="0" presId="urn:microsoft.com/office/officeart/2005/8/layout/radial1"/>
    <dgm:cxn modelId="{5D3EDFF3-C8A6-4B84-BE78-CB30F85C9DE9}" type="presParOf" srcId="{7E61B0AD-539C-47C7-AC73-BEFCCDEFEB0B}" destId="{A18C7ED2-42B1-4EC6-9DDB-9AFCE78DAC63}" srcOrd="1" destOrd="0" presId="urn:microsoft.com/office/officeart/2005/8/layout/radial1"/>
    <dgm:cxn modelId="{D14E723C-8D37-4453-87E9-1C2FB7256C49}" type="presParOf" srcId="{A18C7ED2-42B1-4EC6-9DDB-9AFCE78DAC63}" destId="{714D790D-CF5D-46A7-A5EE-EF134CA79178}" srcOrd="0" destOrd="0" presId="urn:microsoft.com/office/officeart/2005/8/layout/radial1"/>
    <dgm:cxn modelId="{130722A0-A2C0-4375-B1E9-FDC943AA77B9}" type="presParOf" srcId="{7E61B0AD-539C-47C7-AC73-BEFCCDEFEB0B}" destId="{3871404D-5190-4407-9F02-519111B38EB7}" srcOrd="2" destOrd="0" presId="urn:microsoft.com/office/officeart/2005/8/layout/radial1"/>
    <dgm:cxn modelId="{3FA29255-4ADE-402B-80DD-8C31651F96A7}" type="presParOf" srcId="{7E61B0AD-539C-47C7-AC73-BEFCCDEFEB0B}" destId="{74CBE4F1-ACE4-465C-AF6C-A7E1E85EBEAF}" srcOrd="3" destOrd="0" presId="urn:microsoft.com/office/officeart/2005/8/layout/radial1"/>
    <dgm:cxn modelId="{18EE5D5F-1082-4A7E-BA1F-AD1E7A745F79}" type="presParOf" srcId="{74CBE4F1-ACE4-465C-AF6C-A7E1E85EBEAF}" destId="{DC930623-8C4F-4196-B0DC-36ADF7A18ECC}" srcOrd="0" destOrd="0" presId="urn:microsoft.com/office/officeart/2005/8/layout/radial1"/>
    <dgm:cxn modelId="{12E988C7-41C0-42C1-AA56-EFC0D32B8003}" type="presParOf" srcId="{7E61B0AD-539C-47C7-AC73-BEFCCDEFEB0B}" destId="{5B2F707D-E5B6-462E-A72A-0AE96BD63302}" srcOrd="4" destOrd="0" presId="urn:microsoft.com/office/officeart/2005/8/layout/radial1"/>
    <dgm:cxn modelId="{E25AD7D7-D33E-491B-AB41-2A4DE86D814A}" type="presParOf" srcId="{7E61B0AD-539C-47C7-AC73-BEFCCDEFEB0B}" destId="{097956E1-8EF9-47C8-94B5-FC3EAA0D5478}" srcOrd="5" destOrd="0" presId="urn:microsoft.com/office/officeart/2005/8/layout/radial1"/>
    <dgm:cxn modelId="{A923A936-3937-4F52-B4C0-A83B6E10B5A9}" type="presParOf" srcId="{097956E1-8EF9-47C8-94B5-FC3EAA0D5478}" destId="{F673E970-9419-4881-8B25-6D49817F37DC}" srcOrd="0" destOrd="0" presId="urn:microsoft.com/office/officeart/2005/8/layout/radial1"/>
    <dgm:cxn modelId="{1ED03050-5113-423A-B5DD-59E274FC088F}" type="presParOf" srcId="{7E61B0AD-539C-47C7-AC73-BEFCCDEFEB0B}" destId="{EEC19AA4-861F-4634-8AEC-A8050301A52C}" srcOrd="6" destOrd="0" presId="urn:microsoft.com/office/officeart/2005/8/layout/radial1"/>
    <dgm:cxn modelId="{1E4EA949-7DB9-43E9-AEB6-CEE0379B2EFF}" type="presParOf" srcId="{7E61B0AD-539C-47C7-AC73-BEFCCDEFEB0B}" destId="{7C8AC4AC-2E54-469F-89BF-9FF5827EF29A}" srcOrd="7" destOrd="0" presId="urn:microsoft.com/office/officeart/2005/8/layout/radial1"/>
    <dgm:cxn modelId="{A1856C93-3185-4070-8611-BEADCFC59F6A}" type="presParOf" srcId="{7C8AC4AC-2E54-469F-89BF-9FF5827EF29A}" destId="{A4AB7A38-DC99-45E2-AD91-4DC9B4441B46}" srcOrd="0" destOrd="0" presId="urn:microsoft.com/office/officeart/2005/8/layout/radial1"/>
    <dgm:cxn modelId="{5A775DE0-4AF6-4EEC-B191-2C05C00577B3}" type="presParOf" srcId="{7E61B0AD-539C-47C7-AC73-BEFCCDEFEB0B}" destId="{346FFBB6-769C-47D4-8C66-85AAC401418D}" srcOrd="8" destOrd="0" presId="urn:microsoft.com/office/officeart/2005/8/layout/radial1"/>
    <dgm:cxn modelId="{4040EA69-F0F1-4E5A-BA0C-AC9165893D8A}" type="presParOf" srcId="{7E61B0AD-539C-47C7-AC73-BEFCCDEFEB0B}" destId="{B6657BE4-4010-486C-9D31-BFAC1DC93974}" srcOrd="9" destOrd="0" presId="urn:microsoft.com/office/officeart/2005/8/layout/radial1"/>
    <dgm:cxn modelId="{4DB87C13-6159-479A-8542-1F2BE4AFD5F1}" type="presParOf" srcId="{B6657BE4-4010-486C-9D31-BFAC1DC93974}" destId="{B490C646-6B6D-4717-B622-EF433785420C}" srcOrd="0" destOrd="0" presId="urn:microsoft.com/office/officeart/2005/8/layout/radial1"/>
    <dgm:cxn modelId="{1A13F3DA-245A-4BBD-977B-EDA32218444C}" type="presParOf" srcId="{7E61B0AD-539C-47C7-AC73-BEFCCDEFEB0B}" destId="{2DAA0B32-4BCC-453B-8E44-F9ACB8924572}" srcOrd="10" destOrd="0" presId="urn:microsoft.com/office/officeart/2005/8/layout/radial1"/>
    <dgm:cxn modelId="{194F598B-8339-4A56-8283-3AE45FA2ED6F}" type="presParOf" srcId="{7E61B0AD-539C-47C7-AC73-BEFCCDEFEB0B}" destId="{86EFDF50-7ABA-4A85-BBC1-FDA2577D3A3E}" srcOrd="11" destOrd="0" presId="urn:microsoft.com/office/officeart/2005/8/layout/radial1"/>
    <dgm:cxn modelId="{6064E177-2B56-43C9-8D9F-A0BC354A6028}" type="presParOf" srcId="{86EFDF50-7ABA-4A85-BBC1-FDA2577D3A3E}" destId="{BC75FC5D-728C-420D-A673-DD1A49FCDDB7}" srcOrd="0" destOrd="0" presId="urn:microsoft.com/office/officeart/2005/8/layout/radial1"/>
    <dgm:cxn modelId="{6177944D-69CD-4000-8A03-BFF9733B1830}" type="presParOf" srcId="{7E61B0AD-539C-47C7-AC73-BEFCCDEFEB0B}" destId="{43CEAD95-5061-46AB-9074-F0B1B9D0FA6D}" srcOrd="12" destOrd="0" presId="urn:microsoft.com/office/officeart/2005/8/layout/radial1"/>
    <dgm:cxn modelId="{19D55B8F-2AD9-424B-9E8E-CC8E1B9F962A}" type="presParOf" srcId="{7E61B0AD-539C-47C7-AC73-BEFCCDEFEB0B}" destId="{78BCB6FE-7B38-4532-92E4-3E865839FF79}" srcOrd="13" destOrd="0" presId="urn:microsoft.com/office/officeart/2005/8/layout/radial1"/>
    <dgm:cxn modelId="{FF1A142E-CCC5-423E-B438-4E148F6609FB}" type="presParOf" srcId="{78BCB6FE-7B38-4532-92E4-3E865839FF79}" destId="{76E0EC57-275B-4DFA-9C0F-4D3DEC67E494}" srcOrd="0" destOrd="0" presId="urn:microsoft.com/office/officeart/2005/8/layout/radial1"/>
    <dgm:cxn modelId="{AE535672-72F0-4840-82CF-A2A56E3F4C73}" type="presParOf" srcId="{7E61B0AD-539C-47C7-AC73-BEFCCDEFEB0B}" destId="{572A75EF-D500-4351-8152-74C9845DF233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972DE-7081-49D7-9B83-64D1FD80615F}">
      <dsp:nvSpPr>
        <dsp:cNvPr id="0" name=""/>
        <dsp:cNvSpPr/>
      </dsp:nvSpPr>
      <dsp:spPr>
        <a:xfrm rot="5400000">
          <a:off x="-179319" y="180079"/>
          <a:ext cx="1195461" cy="836823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rgbClr val="FFFF00"/>
              </a:solidFill>
            </a:rPr>
            <a:t>S</a:t>
          </a:r>
          <a:r>
            <a:rPr lang="en-GB" sz="14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tage 1</a:t>
          </a:r>
        </a:p>
      </dsp:txBody>
      <dsp:txXfrm rot="-5400000">
        <a:off x="1" y="419172"/>
        <a:ext cx="836823" cy="358638"/>
      </dsp:txXfrm>
    </dsp:sp>
    <dsp:sp modelId="{590B6290-1549-4523-9731-B20A6AE69B7E}">
      <dsp:nvSpPr>
        <dsp:cNvPr id="0" name=""/>
        <dsp:cNvSpPr/>
      </dsp:nvSpPr>
      <dsp:spPr>
        <a:xfrm rot="5400000">
          <a:off x="1230036" y="-392911"/>
          <a:ext cx="777050" cy="1563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latin typeface="Arial" pitchFamily="34" charset="0"/>
              <a:cs typeface="Arial" pitchFamily="34" charset="0"/>
            </a:rPr>
            <a:t>CPN,     Older Adult Services</a:t>
          </a:r>
        </a:p>
      </dsp:txBody>
      <dsp:txXfrm rot="-5400000">
        <a:off x="836823" y="38234"/>
        <a:ext cx="1525544" cy="701186"/>
      </dsp:txXfrm>
    </dsp:sp>
    <dsp:sp modelId="{7B3D470F-3A49-4FE2-8B0E-C0ADE01A9966}">
      <dsp:nvSpPr>
        <dsp:cNvPr id="0" name=""/>
        <dsp:cNvSpPr/>
      </dsp:nvSpPr>
      <dsp:spPr>
        <a:xfrm rot="5400000">
          <a:off x="-179319" y="1153213"/>
          <a:ext cx="1195461" cy="836823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stage 2</a:t>
          </a:r>
        </a:p>
      </dsp:txBody>
      <dsp:txXfrm rot="-5400000">
        <a:off x="1" y="1392306"/>
        <a:ext cx="836823" cy="358638"/>
      </dsp:txXfrm>
    </dsp:sp>
    <dsp:sp modelId="{3DFA6ABD-59E7-48ED-9B63-E13563F0C6A9}">
      <dsp:nvSpPr>
        <dsp:cNvPr id="0" name=""/>
        <dsp:cNvSpPr/>
      </dsp:nvSpPr>
      <dsp:spPr>
        <a:xfrm rot="5400000">
          <a:off x="1230036" y="580680"/>
          <a:ext cx="777050" cy="1563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latin typeface="Arial" pitchFamily="34" charset="0"/>
              <a:cs typeface="Arial" pitchFamily="34" charset="0"/>
            </a:rPr>
            <a:t>CPN,     Older Adult Services</a:t>
          </a:r>
          <a:endParaRPr lang="en-GB" sz="1400" kern="1200" dirty="0"/>
        </a:p>
      </dsp:txBody>
      <dsp:txXfrm rot="-5400000">
        <a:off x="836823" y="1011825"/>
        <a:ext cx="1525544" cy="701186"/>
      </dsp:txXfrm>
    </dsp:sp>
    <dsp:sp modelId="{7FA1A656-9FB6-4381-9131-952EC658B68D}">
      <dsp:nvSpPr>
        <dsp:cNvPr id="0" name=""/>
        <dsp:cNvSpPr/>
      </dsp:nvSpPr>
      <dsp:spPr>
        <a:xfrm rot="5400000">
          <a:off x="-179319" y="2126347"/>
          <a:ext cx="1195461" cy="836823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stage 3</a:t>
          </a:r>
        </a:p>
      </dsp:txBody>
      <dsp:txXfrm rot="-5400000">
        <a:off x="1" y="2365440"/>
        <a:ext cx="836823" cy="358638"/>
      </dsp:txXfrm>
    </dsp:sp>
    <dsp:sp modelId="{138F976F-F082-468B-8B98-44839DCEBD54}">
      <dsp:nvSpPr>
        <dsp:cNvPr id="0" name=""/>
        <dsp:cNvSpPr/>
      </dsp:nvSpPr>
      <dsp:spPr>
        <a:xfrm rot="5400000">
          <a:off x="1230036" y="1553814"/>
          <a:ext cx="777050" cy="1563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latin typeface="Arial" pitchFamily="34" charset="0"/>
              <a:cs typeface="Arial" pitchFamily="34" charset="0"/>
            </a:rPr>
            <a:t>CPN,     Older Adult Services</a:t>
          </a:r>
          <a:endParaRPr lang="en-GB" sz="1400" kern="1200" dirty="0"/>
        </a:p>
      </dsp:txBody>
      <dsp:txXfrm rot="-5400000">
        <a:off x="836823" y="1984959"/>
        <a:ext cx="1525544" cy="701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F8740-E2F9-4166-A16F-6E706CD6B2A5}">
      <dsp:nvSpPr>
        <dsp:cNvPr id="0" name=""/>
        <dsp:cNvSpPr/>
      </dsp:nvSpPr>
      <dsp:spPr>
        <a:xfrm rot="5400000">
          <a:off x="-206049" y="185347"/>
          <a:ext cx="1217712" cy="852398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stage 1</a:t>
          </a:r>
        </a:p>
      </dsp:txBody>
      <dsp:txXfrm rot="-5400000">
        <a:off x="-23392" y="428889"/>
        <a:ext cx="852398" cy="365314"/>
      </dsp:txXfrm>
    </dsp:sp>
    <dsp:sp modelId="{5CC94AFF-CB3C-4BF4-9F1D-780CE12AB858}">
      <dsp:nvSpPr>
        <dsp:cNvPr id="0" name=""/>
        <dsp:cNvSpPr/>
      </dsp:nvSpPr>
      <dsp:spPr>
        <a:xfrm rot="5400000">
          <a:off x="1227428" y="-366548"/>
          <a:ext cx="636756" cy="15271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Adult Acute Admission</a:t>
          </a:r>
        </a:p>
      </dsp:txBody>
      <dsp:txXfrm rot="-5400000">
        <a:off x="782220" y="109744"/>
        <a:ext cx="1496088" cy="574588"/>
      </dsp:txXfrm>
    </dsp:sp>
    <dsp:sp modelId="{D049233A-278D-49A9-BB9F-8CEC3CBF71F8}">
      <dsp:nvSpPr>
        <dsp:cNvPr id="0" name=""/>
        <dsp:cNvSpPr/>
      </dsp:nvSpPr>
      <dsp:spPr>
        <a:xfrm rot="5400000">
          <a:off x="-206049" y="1165269"/>
          <a:ext cx="1217712" cy="852398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stage 2</a:t>
          </a:r>
        </a:p>
      </dsp:txBody>
      <dsp:txXfrm rot="-5400000">
        <a:off x="-23392" y="1408811"/>
        <a:ext cx="852398" cy="365314"/>
      </dsp:txXfrm>
    </dsp:sp>
    <dsp:sp modelId="{74198E7F-E505-4740-980D-24795EBC11F3}">
      <dsp:nvSpPr>
        <dsp:cNvPr id="0" name=""/>
        <dsp:cNvSpPr/>
      </dsp:nvSpPr>
      <dsp:spPr>
        <a:xfrm rot="5400000">
          <a:off x="1150050" y="625549"/>
          <a:ext cx="791512" cy="15056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Adult Acute Admission</a:t>
          </a:r>
          <a:endParaRPr lang="en-GB" sz="1400" kern="1200" dirty="0"/>
        </a:p>
      </dsp:txBody>
      <dsp:txXfrm rot="-5400000">
        <a:off x="792986" y="1021251"/>
        <a:ext cx="1467002" cy="714236"/>
      </dsp:txXfrm>
    </dsp:sp>
    <dsp:sp modelId="{1F2F15ED-7BD8-4443-8DAF-B2FF0AF111ED}">
      <dsp:nvSpPr>
        <dsp:cNvPr id="0" name=""/>
        <dsp:cNvSpPr/>
      </dsp:nvSpPr>
      <dsp:spPr>
        <a:xfrm rot="5400000">
          <a:off x="-206049" y="2145192"/>
          <a:ext cx="1217712" cy="852398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stage 3</a:t>
          </a:r>
        </a:p>
      </dsp:txBody>
      <dsp:txXfrm rot="-5400000">
        <a:off x="-23392" y="2388734"/>
        <a:ext cx="852398" cy="365314"/>
      </dsp:txXfrm>
    </dsp:sp>
    <dsp:sp modelId="{D32850A7-DF29-475D-A30A-CE0225FF3082}">
      <dsp:nvSpPr>
        <dsp:cNvPr id="0" name=""/>
        <dsp:cNvSpPr/>
      </dsp:nvSpPr>
      <dsp:spPr>
        <a:xfrm rot="5400000">
          <a:off x="1150050" y="1612790"/>
          <a:ext cx="791512" cy="14910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Adult Acute Admission</a:t>
          </a:r>
          <a:endParaRPr lang="en-GB" sz="1400" kern="1200" dirty="0"/>
        </a:p>
      </dsp:txBody>
      <dsp:txXfrm rot="-5400000">
        <a:off x="800305" y="2001173"/>
        <a:ext cx="1452365" cy="714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D81BC-341F-4A3C-BFBF-D0F5B4EB94FE}">
      <dsp:nvSpPr>
        <dsp:cNvPr id="0" name=""/>
        <dsp:cNvSpPr/>
      </dsp:nvSpPr>
      <dsp:spPr>
        <a:xfrm>
          <a:off x="1600928" y="1966324"/>
          <a:ext cx="2071668" cy="2041674"/>
        </a:xfrm>
        <a:prstGeom prst="gear9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Hub One: Community CAMHs</a:t>
          </a:r>
        </a:p>
      </dsp:txBody>
      <dsp:txXfrm>
        <a:off x="2015184" y="2444576"/>
        <a:ext cx="1243156" cy="1049463"/>
      </dsp:txXfrm>
    </dsp:sp>
    <dsp:sp modelId="{7F7ED6DA-8B3F-4A31-B313-D5DB1E447A09}">
      <dsp:nvSpPr>
        <dsp:cNvPr id="0" name=""/>
        <dsp:cNvSpPr/>
      </dsp:nvSpPr>
      <dsp:spPr>
        <a:xfrm>
          <a:off x="460490" y="1505833"/>
          <a:ext cx="1463040" cy="1463040"/>
        </a:xfrm>
        <a:prstGeom prst="gear6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Spoke One</a:t>
          </a:r>
          <a:r>
            <a:rPr lang="en-GB" sz="11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Parent  </a:t>
          </a:r>
          <a:r>
            <a:rPr lang="en-GB" sz="11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Support  Group</a:t>
          </a:r>
        </a:p>
      </dsp:txBody>
      <dsp:txXfrm>
        <a:off x="828815" y="1876384"/>
        <a:ext cx="726390" cy="721938"/>
      </dsp:txXfrm>
    </dsp:sp>
    <dsp:sp modelId="{941BD876-1C0B-468D-9D21-C255FA601ABC}">
      <dsp:nvSpPr>
        <dsp:cNvPr id="0" name=""/>
        <dsp:cNvSpPr/>
      </dsp:nvSpPr>
      <dsp:spPr>
        <a:xfrm rot="20700000">
          <a:off x="1287491" y="481491"/>
          <a:ext cx="1433480" cy="1433480"/>
        </a:xfrm>
        <a:prstGeom prst="gear6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Spoke Two: School Base</a:t>
          </a:r>
        </a:p>
      </dsp:txBody>
      <dsp:txXfrm rot="-20700000">
        <a:off x="1601896" y="795896"/>
        <a:ext cx="804672" cy="804672"/>
      </dsp:txXfrm>
    </dsp:sp>
    <dsp:sp modelId="{167EE13B-E79F-47AB-B188-FF6749AAFEF0}">
      <dsp:nvSpPr>
        <dsp:cNvPr id="0" name=""/>
        <dsp:cNvSpPr/>
      </dsp:nvSpPr>
      <dsp:spPr>
        <a:xfrm>
          <a:off x="1470436" y="1681048"/>
          <a:ext cx="2574950" cy="2574950"/>
        </a:xfrm>
        <a:prstGeom prst="circularArrow">
          <a:avLst>
            <a:gd name="adj1" fmla="val 4687"/>
            <a:gd name="adj2" fmla="val 299029"/>
            <a:gd name="adj3" fmla="val 2501982"/>
            <a:gd name="adj4" fmla="val 15892176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485E6-FC7B-4DAD-896F-B525ADDB026B}">
      <dsp:nvSpPr>
        <dsp:cNvPr id="0" name=""/>
        <dsp:cNvSpPr/>
      </dsp:nvSpPr>
      <dsp:spPr>
        <a:xfrm>
          <a:off x="201389" y="1184421"/>
          <a:ext cx="1870862" cy="187086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6154"/>
            <a:satOff val="3288"/>
            <a:lumOff val="50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70AF0-8520-448E-BBAD-896A7C2250BC}">
      <dsp:nvSpPr>
        <dsp:cNvPr id="0" name=""/>
        <dsp:cNvSpPr/>
      </dsp:nvSpPr>
      <dsp:spPr>
        <a:xfrm>
          <a:off x="948363" y="184802"/>
          <a:ext cx="2017166" cy="201716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12308"/>
            <a:satOff val="6577"/>
            <a:lumOff val="100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D81BC-341F-4A3C-BFBF-D0F5B4EB94FE}">
      <dsp:nvSpPr>
        <dsp:cNvPr id="0" name=""/>
        <dsp:cNvSpPr/>
      </dsp:nvSpPr>
      <dsp:spPr>
        <a:xfrm>
          <a:off x="1680210" y="1839351"/>
          <a:ext cx="2053590" cy="2053590"/>
        </a:xfrm>
        <a:prstGeom prst="gear9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Hub Two: In patient Unit: Young People</a:t>
          </a:r>
        </a:p>
      </dsp:txBody>
      <dsp:txXfrm>
        <a:off x="2093073" y="2320395"/>
        <a:ext cx="1227864" cy="1055587"/>
      </dsp:txXfrm>
    </dsp:sp>
    <dsp:sp modelId="{7F7ED6DA-8B3F-4A31-B313-D5DB1E447A09}">
      <dsp:nvSpPr>
        <dsp:cNvPr id="0" name=""/>
        <dsp:cNvSpPr/>
      </dsp:nvSpPr>
      <dsp:spPr>
        <a:xfrm>
          <a:off x="485394" y="1353957"/>
          <a:ext cx="1493520" cy="1493520"/>
        </a:xfrm>
        <a:prstGeom prst="gear6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Spoke One: Early Psychosis Service</a:t>
          </a:r>
        </a:p>
      </dsp:txBody>
      <dsp:txXfrm>
        <a:off x="861392" y="1732228"/>
        <a:ext cx="741524" cy="736978"/>
      </dsp:txXfrm>
    </dsp:sp>
    <dsp:sp modelId="{941BD876-1C0B-468D-9D21-C255FA601ABC}">
      <dsp:nvSpPr>
        <dsp:cNvPr id="0" name=""/>
        <dsp:cNvSpPr/>
      </dsp:nvSpPr>
      <dsp:spPr>
        <a:xfrm rot="20700000">
          <a:off x="1219686" y="258127"/>
          <a:ext cx="1667806" cy="1594252"/>
        </a:xfrm>
        <a:prstGeom prst="gear6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Spoke Two: </a:t>
          </a:r>
          <a:endParaRPr lang="en-GB" sz="10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Supported Accommodation</a:t>
          </a:r>
          <a:endParaRPr lang="en-GB" sz="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20700000">
        <a:off x="1589848" y="603430"/>
        <a:ext cx="927483" cy="903645"/>
      </dsp:txXfrm>
    </dsp:sp>
    <dsp:sp modelId="{167EE13B-E79F-47AB-B188-FF6749AAFEF0}">
      <dsp:nvSpPr>
        <dsp:cNvPr id="0" name=""/>
        <dsp:cNvSpPr/>
      </dsp:nvSpPr>
      <dsp:spPr>
        <a:xfrm>
          <a:off x="1517314" y="1532294"/>
          <a:ext cx="2628595" cy="2628595"/>
        </a:xfrm>
        <a:prstGeom prst="circularArrow">
          <a:avLst>
            <a:gd name="adj1" fmla="val 4687"/>
            <a:gd name="adj2" fmla="val 299029"/>
            <a:gd name="adj3" fmla="val 2504221"/>
            <a:gd name="adj4" fmla="val 15887251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485E6-FC7B-4DAD-896F-B525ADDB026B}">
      <dsp:nvSpPr>
        <dsp:cNvPr id="0" name=""/>
        <dsp:cNvSpPr/>
      </dsp:nvSpPr>
      <dsp:spPr>
        <a:xfrm>
          <a:off x="220894" y="1025474"/>
          <a:ext cx="1909838" cy="190983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6154"/>
            <a:satOff val="3288"/>
            <a:lumOff val="50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70AF0-8520-448E-BBAD-896A7C2250BC}">
      <dsp:nvSpPr>
        <dsp:cNvPr id="0" name=""/>
        <dsp:cNvSpPr/>
      </dsp:nvSpPr>
      <dsp:spPr>
        <a:xfrm>
          <a:off x="983430" y="5029"/>
          <a:ext cx="2059190" cy="20591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12308"/>
            <a:satOff val="6577"/>
            <a:lumOff val="100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F63D6-AC56-4BB8-BDCE-5F5821E2CE94}">
      <dsp:nvSpPr>
        <dsp:cNvPr id="0" name=""/>
        <dsp:cNvSpPr/>
      </dsp:nvSpPr>
      <dsp:spPr>
        <a:xfrm>
          <a:off x="3124198" y="1676400"/>
          <a:ext cx="1524003" cy="131506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baseline="0" dirty="0" smtClean="0">
            <a:solidFill>
              <a:schemeClr val="tx1"/>
            </a:solidFill>
            <a:latin typeface="Calibri"/>
          </a:endParaRP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>
              <a:solidFill>
                <a:schemeClr val="tx1"/>
              </a:solidFill>
              <a:latin typeface="Calibri"/>
            </a:rPr>
            <a:t>Gynaecology</a:t>
          </a:r>
          <a:endParaRPr lang="en-GB" sz="1400" b="1" kern="1200" baseline="0" dirty="0" smtClean="0">
            <a:solidFill>
              <a:schemeClr val="tx1"/>
            </a:solidFill>
            <a:latin typeface="Times New Roman"/>
          </a:endParaRP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>
              <a:solidFill>
                <a:schemeClr val="tx1"/>
              </a:solidFill>
              <a:latin typeface="Calibri"/>
            </a:rPr>
            <a:t>Ward </a:t>
          </a:r>
        </a:p>
        <a:p>
          <a:pPr marR="0"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baseline="0" dirty="0" smtClean="0">
            <a:solidFill>
              <a:schemeClr val="tx1"/>
            </a:solidFill>
            <a:latin typeface="Calibri"/>
          </a:endParaRPr>
        </a:p>
      </dsp:txBody>
      <dsp:txXfrm>
        <a:off x="3347383" y="1868987"/>
        <a:ext cx="1077633" cy="929889"/>
      </dsp:txXfrm>
    </dsp:sp>
    <dsp:sp modelId="{A18C7ED2-42B1-4EC6-9DDB-9AFCE78DAC63}">
      <dsp:nvSpPr>
        <dsp:cNvPr id="0" name=""/>
        <dsp:cNvSpPr/>
      </dsp:nvSpPr>
      <dsp:spPr>
        <a:xfrm rot="16200000">
          <a:off x="3635694" y="1412487"/>
          <a:ext cx="501011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501011" y="13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73674" y="1413369"/>
        <a:ext cx="25050" cy="25050"/>
      </dsp:txXfrm>
    </dsp:sp>
    <dsp:sp modelId="{3871404D-5190-4407-9F02-519111B38EB7}">
      <dsp:nvSpPr>
        <dsp:cNvPr id="0" name=""/>
        <dsp:cNvSpPr/>
      </dsp:nvSpPr>
      <dsp:spPr>
        <a:xfrm>
          <a:off x="3307259" y="17508"/>
          <a:ext cx="1157881" cy="115788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baseline="0" smtClean="0">
              <a:solidFill>
                <a:schemeClr val="tx1"/>
              </a:solidFill>
              <a:latin typeface="Calibri"/>
            </a:rPr>
            <a:t>Hospice</a:t>
          </a:r>
          <a:endParaRPr lang="en-GB" sz="1200" b="1" kern="1200" smtClean="0">
            <a:solidFill>
              <a:schemeClr val="tx1"/>
            </a:solidFill>
          </a:endParaRPr>
        </a:p>
      </dsp:txBody>
      <dsp:txXfrm>
        <a:off x="3476827" y="187076"/>
        <a:ext cx="818745" cy="818745"/>
      </dsp:txXfrm>
    </dsp:sp>
    <dsp:sp modelId="{74CBE4F1-ACE4-465C-AF6C-A7E1E85EBEAF}">
      <dsp:nvSpPr>
        <dsp:cNvPr id="0" name=""/>
        <dsp:cNvSpPr/>
      </dsp:nvSpPr>
      <dsp:spPr>
        <a:xfrm rot="19285714">
          <a:off x="4397515" y="1736216"/>
          <a:ext cx="442769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42769" y="13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607830" y="1738554"/>
        <a:ext cx="22138" cy="22138"/>
      </dsp:txXfrm>
    </dsp:sp>
    <dsp:sp modelId="{5B2F707D-E5B6-462E-A72A-0AE96BD63302}">
      <dsp:nvSpPr>
        <dsp:cNvPr id="0" name=""/>
        <dsp:cNvSpPr/>
      </dsp:nvSpPr>
      <dsp:spPr>
        <a:xfrm>
          <a:off x="4665678" y="671688"/>
          <a:ext cx="1157881" cy="115788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baseline="0" dirty="0" smtClean="0">
              <a:solidFill>
                <a:schemeClr val="tx1"/>
              </a:solidFill>
              <a:latin typeface="Calibri"/>
            </a:rPr>
            <a:t>Radiology</a:t>
          </a:r>
          <a:endParaRPr lang="en-GB" sz="1200" b="1" kern="1200" dirty="0" smtClean="0">
            <a:solidFill>
              <a:schemeClr val="tx1"/>
            </a:solidFill>
          </a:endParaRPr>
        </a:p>
      </dsp:txBody>
      <dsp:txXfrm>
        <a:off x="4835246" y="841256"/>
        <a:ext cx="818745" cy="818745"/>
      </dsp:txXfrm>
    </dsp:sp>
    <dsp:sp modelId="{097956E1-8EF9-47C8-94B5-FC3EAA0D5478}">
      <dsp:nvSpPr>
        <dsp:cNvPr id="0" name=""/>
        <dsp:cNvSpPr/>
      </dsp:nvSpPr>
      <dsp:spPr>
        <a:xfrm rot="771429">
          <a:off x="4617816" y="2533494"/>
          <a:ext cx="402930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02930" y="13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809208" y="2536828"/>
        <a:ext cx="20146" cy="20146"/>
      </dsp:txXfrm>
    </dsp:sp>
    <dsp:sp modelId="{EEC19AA4-861F-4634-8AEC-A8050301A52C}">
      <dsp:nvSpPr>
        <dsp:cNvPr id="0" name=""/>
        <dsp:cNvSpPr/>
      </dsp:nvSpPr>
      <dsp:spPr>
        <a:xfrm>
          <a:off x="5001180" y="2141618"/>
          <a:ext cx="1157881" cy="115788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baseline="0" dirty="0" smtClean="0">
            <a:solidFill>
              <a:schemeClr val="tx1"/>
            </a:solidFill>
            <a:latin typeface="Calibri"/>
          </a:endParaRP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baseline="0" dirty="0" smtClean="0">
              <a:solidFill>
                <a:schemeClr val="tx1"/>
              </a:solidFill>
              <a:latin typeface="Calibri"/>
            </a:rPr>
            <a:t>Theatre and Recovery Room</a:t>
          </a: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dirty="0" smtClean="0">
            <a:solidFill>
              <a:schemeClr val="tx1"/>
            </a:solidFill>
          </a:endParaRPr>
        </a:p>
      </dsp:txBody>
      <dsp:txXfrm>
        <a:off x="5170748" y="2311186"/>
        <a:ext cx="818745" cy="818745"/>
      </dsp:txXfrm>
    </dsp:sp>
    <dsp:sp modelId="{7C8AC4AC-2E54-469F-89BF-9FF5827EF29A}">
      <dsp:nvSpPr>
        <dsp:cNvPr id="0" name=""/>
        <dsp:cNvSpPr/>
      </dsp:nvSpPr>
      <dsp:spPr>
        <a:xfrm rot="3857143">
          <a:off x="4041435" y="3146026"/>
          <a:ext cx="484609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84609" y="13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271625" y="3147319"/>
        <a:ext cx="24230" cy="24230"/>
      </dsp:txXfrm>
    </dsp:sp>
    <dsp:sp modelId="{346FFBB6-769C-47D4-8C66-85AAC401418D}">
      <dsp:nvSpPr>
        <dsp:cNvPr id="0" name=""/>
        <dsp:cNvSpPr/>
      </dsp:nvSpPr>
      <dsp:spPr>
        <a:xfrm>
          <a:off x="4061125" y="3320410"/>
          <a:ext cx="1157881" cy="115788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baseline="0" dirty="0" smtClean="0">
              <a:solidFill>
                <a:schemeClr val="tx1"/>
              </a:solidFill>
              <a:latin typeface="Calibri"/>
            </a:rPr>
            <a:t>Out Patient Treatment</a:t>
          </a:r>
          <a:endParaRPr lang="en-GB" sz="1200" b="1" kern="1200" dirty="0" smtClean="0">
            <a:solidFill>
              <a:schemeClr val="tx1"/>
            </a:solidFill>
          </a:endParaRPr>
        </a:p>
      </dsp:txBody>
      <dsp:txXfrm>
        <a:off x="4230693" y="3489978"/>
        <a:ext cx="818745" cy="818745"/>
      </dsp:txXfrm>
    </dsp:sp>
    <dsp:sp modelId="{B6657BE4-4010-486C-9D31-BFAC1DC93974}">
      <dsp:nvSpPr>
        <dsp:cNvPr id="0" name=""/>
        <dsp:cNvSpPr/>
      </dsp:nvSpPr>
      <dsp:spPr>
        <a:xfrm rot="6942857">
          <a:off x="3246354" y="3146026"/>
          <a:ext cx="484609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84609" y="13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476543" y="3147319"/>
        <a:ext cx="24230" cy="24230"/>
      </dsp:txXfrm>
    </dsp:sp>
    <dsp:sp modelId="{2DAA0B32-4BCC-453B-8E44-F9ACB8924572}">
      <dsp:nvSpPr>
        <dsp:cNvPr id="0" name=""/>
        <dsp:cNvSpPr/>
      </dsp:nvSpPr>
      <dsp:spPr>
        <a:xfrm>
          <a:off x="2553393" y="3320410"/>
          <a:ext cx="1157881" cy="115788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baseline="0" dirty="0" smtClean="0">
              <a:solidFill>
                <a:schemeClr val="tx1"/>
              </a:solidFill>
              <a:latin typeface="Calibri"/>
            </a:rPr>
            <a:t>Infection Control</a:t>
          </a:r>
          <a:endParaRPr lang="en-GB" sz="1200" b="1" kern="1200" dirty="0" smtClean="0">
            <a:solidFill>
              <a:schemeClr val="tx1"/>
            </a:solidFill>
          </a:endParaRPr>
        </a:p>
      </dsp:txBody>
      <dsp:txXfrm>
        <a:off x="2722961" y="3489978"/>
        <a:ext cx="818745" cy="818745"/>
      </dsp:txXfrm>
    </dsp:sp>
    <dsp:sp modelId="{86EFDF50-7ABA-4A85-BBC1-FDA2577D3A3E}">
      <dsp:nvSpPr>
        <dsp:cNvPr id="0" name=""/>
        <dsp:cNvSpPr/>
      </dsp:nvSpPr>
      <dsp:spPr>
        <a:xfrm rot="10028571">
          <a:off x="2751653" y="2533494"/>
          <a:ext cx="402930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02930" y="13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943045" y="2536828"/>
        <a:ext cx="20146" cy="20146"/>
      </dsp:txXfrm>
    </dsp:sp>
    <dsp:sp modelId="{43CEAD95-5061-46AB-9074-F0B1B9D0FA6D}">
      <dsp:nvSpPr>
        <dsp:cNvPr id="0" name=""/>
        <dsp:cNvSpPr/>
      </dsp:nvSpPr>
      <dsp:spPr>
        <a:xfrm>
          <a:off x="1613338" y="2141618"/>
          <a:ext cx="1157881" cy="115788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baseline="0" dirty="0" smtClean="0">
              <a:solidFill>
                <a:schemeClr val="tx1"/>
              </a:solidFill>
              <a:latin typeface="Calibri"/>
            </a:rPr>
            <a:t>Oncology Ward </a:t>
          </a:r>
          <a:endParaRPr lang="en-GB" sz="1200" b="1" kern="1200" dirty="0" smtClean="0">
            <a:solidFill>
              <a:schemeClr val="tx1"/>
            </a:solidFill>
          </a:endParaRPr>
        </a:p>
      </dsp:txBody>
      <dsp:txXfrm>
        <a:off x="1782906" y="2311186"/>
        <a:ext cx="818745" cy="818745"/>
      </dsp:txXfrm>
    </dsp:sp>
    <dsp:sp modelId="{78BCB6FE-7B38-4532-92E4-3E865839FF79}">
      <dsp:nvSpPr>
        <dsp:cNvPr id="0" name=""/>
        <dsp:cNvSpPr/>
      </dsp:nvSpPr>
      <dsp:spPr>
        <a:xfrm rot="13114286">
          <a:off x="2932115" y="1736216"/>
          <a:ext cx="442769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42769" y="13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142430" y="1738554"/>
        <a:ext cx="22138" cy="22138"/>
      </dsp:txXfrm>
    </dsp:sp>
    <dsp:sp modelId="{572A75EF-D500-4351-8152-74C9845DF233}">
      <dsp:nvSpPr>
        <dsp:cNvPr id="0" name=""/>
        <dsp:cNvSpPr/>
      </dsp:nvSpPr>
      <dsp:spPr>
        <a:xfrm>
          <a:off x="1948839" y="671688"/>
          <a:ext cx="1157881" cy="115788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>
              <a:solidFill>
                <a:schemeClr val="tx1"/>
              </a:solidFill>
              <a:latin typeface="Calibri"/>
            </a:rPr>
            <a:t>Specialist Support Nurses</a:t>
          </a:r>
          <a:endParaRPr lang="en-GB" sz="1400" b="1" kern="1200" baseline="0" dirty="0" smtClean="0">
            <a:solidFill>
              <a:schemeClr val="tx1"/>
            </a:solidFill>
            <a:latin typeface="Times New Roman"/>
          </a:endParaRPr>
        </a:p>
      </dsp:txBody>
      <dsp:txXfrm>
        <a:off x="2118407" y="841256"/>
        <a:ext cx="818745" cy="818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AE55B-6DF6-49F7-9753-0027825CC62F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28FFA-D637-411A-9614-CE1FE15A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08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A19E3-DF65-41D3-B866-13FDC1D6B41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E69B7-1F1F-47D7-A810-B5A441A4B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9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7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7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7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7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7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7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7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7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77" charset="-128"/>
              </a:defRPr>
            </a:lvl9pPr>
          </a:lstStyle>
          <a:p>
            <a:fld id="{57AF4AC4-446D-4ABA-9883-4FE7410362FB}" type="slidenum">
              <a:rPr lang="en-GB" sz="1200">
                <a:solidFill>
                  <a:prstClr val="black"/>
                </a:solidFill>
              </a:rPr>
              <a:pPr/>
              <a:t>1</a:t>
            </a:fld>
            <a:endParaRPr lang="en-GB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</a:t>
            </a:r>
            <a:r>
              <a:rPr lang="en-GB" baseline="0" dirty="0" smtClean="0"/>
              <a:t> might be the benefits of this approach? – see aims</a:t>
            </a:r>
          </a:p>
          <a:p>
            <a:r>
              <a:rPr lang="en-GB" baseline="0" dirty="0" smtClean="0"/>
              <a:t>What is it? Characteristics of Hub: main practice area – core of learning from which all other experience develops.  Pivotal in directing spokes</a:t>
            </a:r>
          </a:p>
          <a:p>
            <a:r>
              <a:rPr lang="en-GB" baseline="0" dirty="0" smtClean="0"/>
              <a:t>Three models each with their own unique selling points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69B7-1F1F-47D7-A810-B5A441A4B7C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968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Outer wheel</a:t>
            </a:r>
            <a:r>
              <a:rPr lang="en-GB" baseline="0" dirty="0" smtClean="0"/>
              <a:t> supports student to achieve a sense of belongingness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69B7-1F1F-47D7-A810-B5A441A4B7C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52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 practice learning placement where students are mentored &amp; assessed by the same mentor &amp; mentoring team over time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69B7-1F1F-47D7-A810-B5A441A4B7C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732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Spokes – reflecting  young peoples’ lives &amp; experiences in a range of 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69B7-1F1F-47D7-A810-B5A441A4B7C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2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 smtClean="0"/>
              <a:t>Placements</a:t>
            </a:r>
            <a:r>
              <a:rPr lang="en-GB" baseline="0" dirty="0" smtClean="0"/>
              <a:t> that crossed community/inpatient; acute/primary care; rural/urban; child health/mental health supports the student to ‘see’ the client beyond the illness/’patient’ identity. It enables students to develop skills beyond secondary care settings</a:t>
            </a:r>
          </a:p>
          <a:p>
            <a:pPr marL="228600" indent="-228600">
              <a:buFont typeface="+mj-lt"/>
              <a:buAutoNum type="arabicPeriod"/>
            </a:pPr>
            <a:r>
              <a:rPr lang="en-GB" baseline="0" dirty="0" smtClean="0"/>
              <a:t>One mentor over extended period supports a deeper student/mentor relationship – combine this with placement configuration and learning is extended and promotes learning towards a well being orientation.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baseline="0" dirty="0" smtClean="0"/>
              <a:t>Belongingness:47% difference  in sense of  belongingness from pilot group – ‘I felt part of the team’ ‘ It boosts your confidence when you feel part of the team’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69B7-1F1F-47D7-A810-B5A441A4B7C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57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to achieve the ambitions for pre-registration nursing within new NMC Standards and NHS Scotland Policy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Model may be defined by population, clinical area or geography for example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69B7-1F1F-47D7-A810-B5A441A4B7C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-19050" y="-19050"/>
            <a:ext cx="9258300" cy="7518400"/>
          </a:xfrm>
          <a:custGeom>
            <a:avLst/>
            <a:gdLst/>
            <a:ahLst/>
            <a:cxnLst>
              <a:cxn ang="0">
                <a:pos x="5832" y="8"/>
              </a:cxn>
              <a:cxn ang="0">
                <a:pos x="0" y="0"/>
              </a:cxn>
              <a:cxn ang="0">
                <a:pos x="8" y="3440"/>
              </a:cxn>
              <a:cxn ang="0">
                <a:pos x="2232" y="4246"/>
              </a:cxn>
              <a:cxn ang="0">
                <a:pos x="3971" y="3951"/>
              </a:cxn>
              <a:cxn ang="0">
                <a:pos x="5799" y="4725"/>
              </a:cxn>
              <a:cxn ang="0">
                <a:pos x="5802" y="4084"/>
              </a:cxn>
              <a:cxn ang="0">
                <a:pos x="5805" y="3445"/>
              </a:cxn>
              <a:cxn ang="0">
                <a:pos x="5832" y="8"/>
              </a:cxn>
            </a:cxnLst>
            <a:rect l="0" t="0" r="r" b="b"/>
            <a:pathLst>
              <a:path w="5832" h="4736">
                <a:moveTo>
                  <a:pt x="5832" y="8"/>
                </a:moveTo>
                <a:lnTo>
                  <a:pt x="0" y="0"/>
                </a:lnTo>
                <a:lnTo>
                  <a:pt x="8" y="3440"/>
                </a:lnTo>
                <a:cubicBezTo>
                  <a:pt x="225" y="3653"/>
                  <a:pt x="1316" y="4306"/>
                  <a:pt x="2232" y="4246"/>
                </a:cubicBezTo>
                <a:cubicBezTo>
                  <a:pt x="3148" y="4186"/>
                  <a:pt x="3036" y="4094"/>
                  <a:pt x="3971" y="3951"/>
                </a:cubicBezTo>
                <a:cubicBezTo>
                  <a:pt x="5087" y="3810"/>
                  <a:pt x="5782" y="4736"/>
                  <a:pt x="5799" y="4725"/>
                </a:cubicBezTo>
                <a:cubicBezTo>
                  <a:pt x="5816" y="4713"/>
                  <a:pt x="5801" y="4297"/>
                  <a:pt x="5802" y="4084"/>
                </a:cubicBezTo>
                <a:cubicBezTo>
                  <a:pt x="5803" y="3870"/>
                  <a:pt x="5800" y="4124"/>
                  <a:pt x="5805" y="3445"/>
                </a:cubicBezTo>
                <a:lnTo>
                  <a:pt x="5832" y="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</a:endParaRPr>
          </a:p>
        </p:txBody>
      </p:sp>
      <p:pic>
        <p:nvPicPr>
          <p:cNvPr id="5" name="Picture 3" descr="neslog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44" r="8488"/>
          <a:stretch>
            <a:fillRect/>
          </a:stretch>
        </p:blipFill>
        <p:spPr bwMode="auto">
          <a:xfrm>
            <a:off x="8134350" y="152400"/>
            <a:ext cx="685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33950" y="6515100"/>
            <a:ext cx="30051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FFFFFF"/>
                </a:solidFill>
              </a:rPr>
              <a:t>Quality Education for a Healthier Scotland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6790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1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950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8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40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43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270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40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18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auto">
          <a:xfrm>
            <a:off x="-19050" y="-19050"/>
            <a:ext cx="9258300" cy="7518400"/>
          </a:xfrm>
          <a:custGeom>
            <a:avLst/>
            <a:gdLst/>
            <a:ahLst/>
            <a:cxnLst>
              <a:cxn ang="0">
                <a:pos x="5832" y="8"/>
              </a:cxn>
              <a:cxn ang="0">
                <a:pos x="0" y="0"/>
              </a:cxn>
              <a:cxn ang="0">
                <a:pos x="8" y="3440"/>
              </a:cxn>
              <a:cxn ang="0">
                <a:pos x="2232" y="4246"/>
              </a:cxn>
              <a:cxn ang="0">
                <a:pos x="3971" y="3951"/>
              </a:cxn>
              <a:cxn ang="0">
                <a:pos x="5799" y="4725"/>
              </a:cxn>
              <a:cxn ang="0">
                <a:pos x="5802" y="4084"/>
              </a:cxn>
              <a:cxn ang="0">
                <a:pos x="5805" y="3445"/>
              </a:cxn>
              <a:cxn ang="0">
                <a:pos x="5832" y="8"/>
              </a:cxn>
            </a:cxnLst>
            <a:rect l="0" t="0" r="r" b="b"/>
            <a:pathLst>
              <a:path w="5832" h="4736">
                <a:moveTo>
                  <a:pt x="5832" y="8"/>
                </a:moveTo>
                <a:lnTo>
                  <a:pt x="0" y="0"/>
                </a:lnTo>
                <a:lnTo>
                  <a:pt x="8" y="3440"/>
                </a:lnTo>
                <a:cubicBezTo>
                  <a:pt x="225" y="3653"/>
                  <a:pt x="1316" y="4306"/>
                  <a:pt x="2232" y="4246"/>
                </a:cubicBezTo>
                <a:cubicBezTo>
                  <a:pt x="3148" y="4186"/>
                  <a:pt x="3036" y="4094"/>
                  <a:pt x="3971" y="3951"/>
                </a:cubicBezTo>
                <a:cubicBezTo>
                  <a:pt x="5087" y="3810"/>
                  <a:pt x="5782" y="4736"/>
                  <a:pt x="5799" y="4725"/>
                </a:cubicBezTo>
                <a:cubicBezTo>
                  <a:pt x="5816" y="4713"/>
                  <a:pt x="5801" y="4297"/>
                  <a:pt x="5802" y="4084"/>
                </a:cubicBezTo>
                <a:cubicBezTo>
                  <a:pt x="5803" y="3870"/>
                  <a:pt x="5800" y="4124"/>
                  <a:pt x="5805" y="3445"/>
                </a:cubicBezTo>
                <a:lnTo>
                  <a:pt x="5832" y="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</a:endParaRPr>
          </a:p>
        </p:txBody>
      </p:sp>
      <p:pic>
        <p:nvPicPr>
          <p:cNvPr id="2051" name="Picture 8" descr="neslogo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44" r="8488"/>
          <a:stretch>
            <a:fillRect/>
          </a:stretch>
        </p:blipFill>
        <p:spPr bwMode="auto">
          <a:xfrm>
            <a:off x="8134350" y="152400"/>
            <a:ext cx="685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933950" y="6369050"/>
            <a:ext cx="308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FFFFFF"/>
                </a:solidFill>
              </a:rPr>
              <a:t>Quality Education for a Healthier Scotland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levela</a:t>
            </a:r>
          </a:p>
        </p:txBody>
      </p:sp>
    </p:spTree>
    <p:extLst>
      <p:ext uri="{BB962C8B-B14F-4D97-AF65-F5344CB8AC3E}">
        <p14:creationId xmlns:p14="http://schemas.microsoft.com/office/powerpoint/2010/main" val="255776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66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66D"/>
          </a:solidFill>
          <a:latin typeface="Arial" charset="0"/>
          <a:ea typeface="ＭＳ Ｐゴシック" pitchFamily="-7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66D"/>
          </a:solidFill>
          <a:latin typeface="Arial" charset="0"/>
          <a:ea typeface="ＭＳ Ｐゴシック" pitchFamily="-7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66D"/>
          </a:solidFill>
          <a:latin typeface="Arial" charset="0"/>
          <a:ea typeface="ＭＳ Ｐゴシック" pitchFamily="-7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66D"/>
          </a:solidFill>
          <a:latin typeface="Arial" charset="0"/>
          <a:ea typeface="ＭＳ Ｐゴシック" pitchFamily="-7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00266D"/>
          </a:solidFill>
          <a:latin typeface="Arial" charset="0"/>
          <a:ea typeface="ＭＳ Ｐゴシック" pitchFamily="-7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00266D"/>
          </a:solidFill>
          <a:latin typeface="Arial" charset="0"/>
          <a:ea typeface="ＭＳ Ｐゴシック" pitchFamily="-7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00266D"/>
          </a:solidFill>
          <a:latin typeface="Arial" charset="0"/>
          <a:ea typeface="ＭＳ Ｐゴシック" pitchFamily="-7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00266D"/>
          </a:solidFill>
          <a:latin typeface="Arial" charset="0"/>
          <a:ea typeface="ＭＳ Ｐゴシック" pitchFamily="-7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66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66D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66D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66D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66D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defRPr>
          <a:solidFill>
            <a:srgbClr val="00266D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defRPr>
          <a:solidFill>
            <a:srgbClr val="00266D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defRPr>
          <a:solidFill>
            <a:srgbClr val="00266D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defRPr>
          <a:solidFill>
            <a:srgbClr val="00266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8.emf"/><Relationship Id="rId5" Type="http://schemas.openxmlformats.org/officeDocument/2006/relationships/image" Target="../media/image4.png"/><Relationship Id="rId10" Type="http://schemas.openxmlformats.org/officeDocument/2006/relationships/image" Target="../media/image7.emf"/><Relationship Id="rId4" Type="http://schemas.openxmlformats.org/officeDocument/2006/relationships/image" Target="../media/image3.png"/><Relationship Id="rId9" Type="http://schemas.openxmlformats.org/officeDocument/2006/relationships/image" Target="../media/image6.emf"/><Relationship Id="rId1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.j.bradley@stir.ac.uk" TargetMode="External"/><Relationship Id="rId2" Type="http://schemas.openxmlformats.org/officeDocument/2006/relationships/hyperlink" Target="mailto:m.conlon@napier.ac.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57313"/>
            <a:ext cx="8286750" cy="5072062"/>
          </a:xfrm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GB" b="1" smtClean="0"/>
          </a:p>
          <a:p>
            <a:pPr eaLnBrk="1" hangingPunct="1"/>
            <a:endParaRPr lang="en-GB" b="1" smtClean="0"/>
          </a:p>
        </p:txBody>
      </p:sp>
      <p:pic>
        <p:nvPicPr>
          <p:cNvPr id="1029" name="Picture 3" descr="NHSO_Logo_navb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820" y="995362"/>
            <a:ext cx="187325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1075"/>
            <a:ext cx="171450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2928938"/>
            <a:ext cx="1785938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0" y="4786313"/>
          <a:ext cx="1857375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7" imgW="905400" imgH="963000" progId="Word.Document.8">
                  <p:embed/>
                </p:oleObj>
              </mc:Choice>
              <mc:Fallback>
                <p:oleObj name="Document" r:id="rId7" imgW="905400" imgH="963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86313"/>
                        <a:ext cx="1857375" cy="177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30" y="4241295"/>
            <a:ext cx="15716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04800"/>
            <a:ext cx="16430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643438"/>
            <a:ext cx="18097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0" descr="New_RGU_Log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00251"/>
            <a:ext cx="4429125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520" y="381000"/>
            <a:ext cx="39243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500438"/>
            <a:ext cx="31432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9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3736009"/>
              </p:ext>
            </p:extLst>
          </p:nvPr>
        </p:nvGraphicFramePr>
        <p:xfrm>
          <a:off x="609600" y="1447800"/>
          <a:ext cx="3657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66813465"/>
              </p:ext>
            </p:extLst>
          </p:nvPr>
        </p:nvGraphicFramePr>
        <p:xfrm>
          <a:off x="4267200" y="1524000"/>
          <a:ext cx="3733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6934200" cy="1143000"/>
          </a:xfrm>
        </p:spPr>
        <p:txBody>
          <a:bodyPr/>
          <a:lstStyle/>
          <a:p>
            <a:pPr lvl="0"/>
            <a:r>
              <a:rPr lang="en-GB" altLang="zh-CN" b="1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/>
            </a:r>
            <a:br>
              <a:rPr lang="en-GB" altLang="zh-CN" b="1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</a:br>
            <a:r>
              <a:rPr lang="en-GB" altLang="zh-CN" b="1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Hub and Spoke: A Service Centred Model</a:t>
            </a:r>
            <a:r>
              <a:rPr lang="en-GB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dirty="0" smtClean="0"/>
              <a:t>Stirling University</a:t>
            </a:r>
            <a:endParaRPr lang="en-GB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eaLnBrk="1" hangingPunct="1">
              <a:spcBef>
                <a:spcPts val="0"/>
              </a:spcBef>
              <a:defRPr/>
            </a:pPr>
            <a:r>
              <a:rPr lang="en-GB" sz="2000" b="1" dirty="0" smtClean="0"/>
              <a:t>MODEL:  </a:t>
            </a:r>
            <a:r>
              <a:rPr lang="en-GB" sz="2000" dirty="0" smtClean="0"/>
              <a:t>One </a:t>
            </a:r>
            <a:r>
              <a:rPr lang="en-GB" sz="2000" dirty="0"/>
              <a:t>HUB </a:t>
            </a:r>
            <a:r>
              <a:rPr lang="en-GB" sz="2000" dirty="0" smtClean="0"/>
              <a:t>setting and same mentor </a:t>
            </a:r>
            <a:r>
              <a:rPr lang="en-GB" sz="2000" dirty="0"/>
              <a:t>for </a:t>
            </a:r>
            <a:r>
              <a:rPr lang="en-GB" sz="2000" dirty="0" smtClean="0"/>
              <a:t>first year. </a:t>
            </a:r>
          </a:p>
          <a:p>
            <a:pPr marL="0" eaLnBrk="1" hangingPunct="1">
              <a:spcBef>
                <a:spcPts val="0"/>
              </a:spcBef>
              <a:defRPr/>
            </a:pPr>
            <a:endParaRPr lang="en-GB" sz="2000" dirty="0"/>
          </a:p>
          <a:p>
            <a:pPr marL="0" eaLnBrk="1" hangingPunct="1">
              <a:spcBef>
                <a:spcPts val="0"/>
              </a:spcBef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STUDENT</a:t>
            </a:r>
            <a:r>
              <a:rPr lang="en-GB" sz="2000" dirty="0" smtClean="0">
                <a:solidFill>
                  <a:srgbClr val="002060"/>
                </a:solidFill>
              </a:rPr>
              <a:t>:  Forty six first year undergraduate: </a:t>
            </a:r>
            <a:r>
              <a:rPr lang="en-GB" sz="2000" dirty="0">
                <a:solidFill>
                  <a:srgbClr val="002060"/>
                </a:solidFill>
              </a:rPr>
              <a:t>Adult, Mental Health &amp; Learning Disability</a:t>
            </a:r>
          </a:p>
          <a:p>
            <a:pPr marL="0" eaLnBrk="1" hangingPunct="1">
              <a:spcBef>
                <a:spcPts val="0"/>
              </a:spcBef>
              <a:defRPr/>
            </a:pPr>
            <a:endParaRPr lang="en-GB" sz="2000" dirty="0" smtClean="0"/>
          </a:p>
          <a:p>
            <a:pPr marL="0" eaLnBrk="1" hangingPunct="1">
              <a:spcBef>
                <a:spcPts val="0"/>
              </a:spcBef>
              <a:defRPr/>
            </a:pPr>
            <a:r>
              <a:rPr lang="en-GB" sz="2000" b="1" dirty="0" smtClean="0"/>
              <a:t>HUB: </a:t>
            </a:r>
            <a:r>
              <a:rPr lang="en-GB" sz="2000" dirty="0" smtClean="0"/>
              <a:t>Defined by </a:t>
            </a:r>
            <a:r>
              <a:rPr lang="en-GB" sz="2000" dirty="0"/>
              <a:t>geographical location.</a:t>
            </a:r>
          </a:p>
          <a:p>
            <a:pPr marL="0" eaLnBrk="1" hangingPunct="1">
              <a:spcBef>
                <a:spcPts val="0"/>
              </a:spcBef>
              <a:defRPr/>
            </a:pPr>
            <a:endParaRPr lang="en-GB" sz="2000" b="1" dirty="0" smtClean="0"/>
          </a:p>
          <a:p>
            <a:pPr marL="0" eaLnBrk="1" hangingPunct="1">
              <a:spcBef>
                <a:spcPts val="0"/>
              </a:spcBef>
              <a:defRPr/>
            </a:pPr>
            <a:r>
              <a:rPr lang="en-GB" sz="2000" b="1" dirty="0" smtClean="0"/>
              <a:t>SPOKEs:</a:t>
            </a:r>
            <a:r>
              <a:rPr lang="en-GB" sz="2000" dirty="0" smtClean="0"/>
              <a:t>  </a:t>
            </a:r>
            <a:r>
              <a:rPr lang="en-GB" sz="2000" dirty="0"/>
              <a:t>complimentary, contrasting  learning  experiences relating to the  HUB </a:t>
            </a:r>
            <a:r>
              <a:rPr lang="en-GB" sz="2000" dirty="0" smtClean="0"/>
              <a:t>service </a:t>
            </a:r>
          </a:p>
          <a:p>
            <a:pPr marL="0" eaLnBrk="1" hangingPunct="1">
              <a:spcBef>
                <a:spcPts val="0"/>
              </a:spcBef>
              <a:defRPr/>
            </a:pPr>
            <a:endParaRPr lang="en-GB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2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Hub and Spoke: Pathways Approach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739614"/>
              </p:ext>
            </p:extLst>
          </p:nvPr>
        </p:nvGraphicFramePr>
        <p:xfrm>
          <a:off x="685800" y="16764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149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Method of Spokes Definition and Organisation </a:t>
            </a:r>
            <a:endParaRPr lang="en-GB" b="1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738807"/>
              </p:ext>
            </p:extLst>
          </p:nvPr>
        </p:nvGraphicFramePr>
        <p:xfrm>
          <a:off x="685800" y="1981200"/>
          <a:ext cx="7848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u="sng" dirty="0" smtClean="0"/>
                        <a:t>Case Study</a:t>
                      </a:r>
                      <a:r>
                        <a:rPr lang="en-GB" sz="1000" b="1" u="sng" baseline="0" dirty="0" smtClean="0"/>
                        <a:t> One</a:t>
                      </a:r>
                      <a:r>
                        <a:rPr lang="en-GB" sz="1000" b="1" baseline="0" dirty="0" smtClean="0"/>
                        <a:t>: Hierarchy of Learning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u="sng" dirty="0" smtClean="0"/>
                        <a:t>Case</a:t>
                      </a:r>
                      <a:r>
                        <a:rPr lang="en-GB" sz="1000" b="1" u="sng" baseline="0" dirty="0" smtClean="0"/>
                        <a:t> Study Two</a:t>
                      </a:r>
                      <a:r>
                        <a:rPr lang="en-GB" sz="1000" b="1" baseline="0" dirty="0" smtClean="0"/>
                        <a:t>: Organisation and facilitation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u="sng" dirty="0" smtClean="0"/>
                        <a:t>Case Study Three</a:t>
                      </a:r>
                      <a:r>
                        <a:rPr lang="en-GB" sz="1000" b="1" dirty="0" smtClean="0"/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dirty="0" smtClean="0"/>
                        <a:t>Length</a:t>
                      </a:r>
                      <a:r>
                        <a:rPr lang="en-GB" sz="1000" b="1" baseline="0" dirty="0" smtClean="0"/>
                        <a:t> of experience and service user journey</a:t>
                      </a:r>
                      <a:endParaRPr lang="en-GB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GB" sz="10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</a:t>
                      </a: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level: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Spoke relates to and ‘follows’ individual client journey and is likely to be located in third sector; education or social care setting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Internal SPOKE Model –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Responsibility for planning &amp; arranging SPOKEs &amp; reporting on student progress accepted and managed by HUB mentor.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Insight SPOKEs –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short visits (½ - 3 days) to services or organisations service user is accessing for a particular reason, e.g. a health improvement clinic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GB" sz="10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level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: Spoke relates more generally to client population and is likely to be located in third sector; education or social care setting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Facilitated SPOKE Model –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Responsibility for planning &amp; arranging SPOKEs and reporting on student progress was led by PEFs for the HUB in liaison with HUB and SPOKE mentors and the student.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Regular Attachments –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ongoing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experiences to services accessed by service users, ½ day or full day per week for duration of a Hub e.g. psychotherapy department or an annual return. e.g. to an island community the ward based Hub receives service users for care and treatment.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GB" sz="10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rd</a:t>
                      </a: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level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: Spoke directly relates to hub: so, hub=spoke and spoke=hub and is located in primary or secondary care health setting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Fixed SPOKE Model –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Responsibility for planning &amp; arranging SPOKEs was accepted &amp; discharged by the University campus placement coordinator.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Block Spoke Experiences -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up to 4 weeks, e.g. Spokes where significant travel is required or there is a reciprocal Hub exchange in place for the duration of the course, e.g. eating disorders in-patient unit &amp; acute admission ward.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351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u="sng" dirty="0" smtClean="0"/>
              <a:t>Impact on learning</a:t>
            </a:r>
            <a:endParaRPr lang="en-GB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dirty="0" smtClean="0"/>
              <a:t>Contrasting but complementary hubs enable practice learning aligned to patient journey</a:t>
            </a:r>
          </a:p>
          <a:p>
            <a:pPr>
              <a:buFont typeface="+mj-lt"/>
              <a:buAutoNum type="arabicPeriod"/>
            </a:pPr>
            <a:endParaRPr lang="en-GB" dirty="0" smtClean="0"/>
          </a:p>
          <a:p>
            <a:pPr>
              <a:buFont typeface="+mj-lt"/>
              <a:buAutoNum type="arabicPeriod"/>
            </a:pPr>
            <a:r>
              <a:rPr lang="en-GB" dirty="0" smtClean="0"/>
              <a:t>Reconfiguration of mentor relationship  and placement extended and deepened student learning</a:t>
            </a:r>
          </a:p>
          <a:p>
            <a:pPr>
              <a:buFont typeface="+mj-lt"/>
              <a:buAutoNum type="arabicPeriod"/>
            </a:pPr>
            <a:endParaRPr lang="en-GB" dirty="0" smtClean="0"/>
          </a:p>
          <a:p>
            <a:pPr>
              <a:buFont typeface="+mj-lt"/>
              <a:buAutoNum type="arabicPeriod"/>
            </a:pPr>
            <a:r>
              <a:rPr lang="en-GB" dirty="0" smtClean="0"/>
              <a:t>Students sense of belongingness within pathways promoted a deeper learning experience</a:t>
            </a:r>
          </a:p>
          <a:p>
            <a:pPr>
              <a:buFont typeface="+mj-lt"/>
              <a:buAutoNum type="arabicPeriod"/>
            </a:pPr>
            <a:endParaRPr lang="en-GB" dirty="0" smtClean="0"/>
          </a:p>
          <a:p>
            <a:pPr>
              <a:buFont typeface="+mj-lt"/>
              <a:buAutoNum type="arabicPeriod"/>
            </a:pPr>
            <a:r>
              <a:rPr lang="en-GB" dirty="0" smtClean="0"/>
              <a:t>Hub and Spoke model promotes opportunity for interagency and multi professional learning</a:t>
            </a:r>
          </a:p>
          <a:p>
            <a:pPr>
              <a:buFont typeface="+mj-lt"/>
              <a:buAutoNum type="arabicPeriod"/>
            </a:pPr>
            <a:endParaRPr lang="en-GB" dirty="0" smtClean="0"/>
          </a:p>
          <a:p>
            <a:pPr>
              <a:buFont typeface="+mj-lt"/>
              <a:buAutoNum type="arabicPeriod"/>
            </a:pPr>
            <a:r>
              <a:rPr lang="en-GB" dirty="0" smtClean="0"/>
              <a:t>Hub and Spoke model provides learning opportunities beyond secondary and acute care environments</a:t>
            </a:r>
          </a:p>
          <a:p>
            <a:pPr>
              <a:buFont typeface="+mj-lt"/>
              <a:buAutoNum type="arabicPeriod"/>
            </a:pPr>
            <a:endParaRPr lang="en-GB" dirty="0" smtClean="0"/>
          </a:p>
          <a:p>
            <a:pPr>
              <a:buFont typeface="+mj-lt"/>
              <a:buAutoNum type="arabicPeriod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01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dirty="0"/>
              <a:t>B</a:t>
            </a:r>
            <a:r>
              <a:rPr lang="en-GB" sz="4000" b="1" u="sng" dirty="0" smtClean="0"/>
              <a:t>enefits</a:t>
            </a:r>
            <a:endParaRPr lang="en-GB" sz="40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Learning is aligned to ideals of contemporary nursing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Review and reorganisation of placement learning produces opportunities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Mentors/mentoring process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Enhanced Student experience has a positive effect on retention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Placement capacity is enhanced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097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Challenges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/>
              <a:t>Planning &amp; implementing change with current </a:t>
            </a:r>
            <a:r>
              <a:rPr lang="en-GB" sz="2000" dirty="0" smtClean="0"/>
              <a:t>climate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pPr>
              <a:buFont typeface="Arial" pitchFamily="34" charset="0"/>
              <a:buChar char="•"/>
            </a:pPr>
            <a:r>
              <a:rPr lang="en-GB" sz="2000" dirty="0"/>
              <a:t>Shifting culture towards being innovative and future </a:t>
            </a:r>
            <a:r>
              <a:rPr lang="en-GB" sz="2000" dirty="0" smtClean="0"/>
              <a:t>focused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pPr>
              <a:buFont typeface="Arial" pitchFamily="34" charset="0"/>
              <a:buChar char="•"/>
            </a:pPr>
            <a:r>
              <a:rPr lang="en-GB" sz="2000" dirty="0"/>
              <a:t>Establishing the model that fits the </a:t>
            </a:r>
            <a:r>
              <a:rPr lang="en-GB" sz="2000" dirty="0" smtClean="0"/>
              <a:t>job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pPr>
              <a:buFont typeface="Arial" pitchFamily="34" charset="0"/>
              <a:buChar char="•"/>
            </a:pPr>
            <a:r>
              <a:rPr lang="en-GB" sz="2000" dirty="0"/>
              <a:t>Mentor/student Preparation and support specific to </a:t>
            </a:r>
            <a:r>
              <a:rPr lang="en-GB" sz="2000" dirty="0" smtClean="0"/>
              <a:t>pathway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pPr>
              <a:buFont typeface="Arial" pitchFamily="34" charset="0"/>
              <a:buChar char="•"/>
            </a:pPr>
            <a:r>
              <a:rPr lang="en-GB" sz="2000" dirty="0"/>
              <a:t>Review of documentation in a way that supports individual student learning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105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934200" cy="609600"/>
          </a:xfrm>
        </p:spPr>
        <p:txBody>
          <a:bodyPr/>
          <a:lstStyle/>
          <a:p>
            <a:r>
              <a:rPr lang="en-GB" sz="4400" b="1" u="sng" dirty="0" smtClean="0"/>
              <a:t>Key Messages</a:t>
            </a:r>
            <a:endParaRPr lang="en-GB" sz="44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694546"/>
            <a:ext cx="2133600" cy="2016836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1" y="2516910"/>
            <a:ext cx="2628900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732" y="2011363"/>
            <a:ext cx="2552700" cy="17399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13596"/>
            <a:ext cx="1950027" cy="154068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676400"/>
            <a:ext cx="1047750" cy="69532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1981200" cy="1426464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5348864"/>
            <a:ext cx="1600199" cy="1187739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cxnSp>
        <p:nvCxnSpPr>
          <p:cNvPr id="17" name="Curved Connector 16"/>
          <p:cNvCxnSpPr/>
          <p:nvPr/>
        </p:nvCxnSpPr>
        <p:spPr bwMode="auto">
          <a:xfrm>
            <a:off x="5257800" y="1828800"/>
            <a:ext cx="1548000" cy="560832"/>
          </a:xfrm>
          <a:prstGeom prst="curved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 bwMode="auto">
          <a:xfrm flipV="1">
            <a:off x="2667000" y="1905000"/>
            <a:ext cx="1219200" cy="119062"/>
          </a:xfrm>
          <a:prstGeom prst="curved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 bwMode="auto">
          <a:xfrm rot="5400000">
            <a:off x="7250546" y="3897746"/>
            <a:ext cx="569190" cy="322118"/>
          </a:xfrm>
          <a:prstGeom prst="curved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 bwMode="auto">
          <a:xfrm rot="10800000" flipV="1">
            <a:off x="5086350" y="5183936"/>
            <a:ext cx="1719450" cy="683463"/>
          </a:xfrm>
          <a:prstGeom prst="curved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 bwMode="auto">
          <a:xfrm rot="10800000">
            <a:off x="2438400" y="5348864"/>
            <a:ext cx="685800" cy="605414"/>
          </a:xfrm>
          <a:prstGeom prst="curved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 bwMode="auto">
          <a:xfrm rot="5400000" flipH="1" flipV="1">
            <a:off x="831057" y="3040857"/>
            <a:ext cx="1004887" cy="685800"/>
          </a:xfrm>
          <a:prstGeom prst="curved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65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u="sng" dirty="0" smtClean="0"/>
              <a:t>Key Messages</a:t>
            </a:r>
            <a:endParaRPr lang="en-GB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GB" sz="2000" dirty="0" smtClean="0"/>
              <a:t>Aim for </a:t>
            </a:r>
            <a:r>
              <a:rPr lang="en-GB" sz="2000" dirty="0"/>
              <a:t>creating </a:t>
            </a:r>
            <a:r>
              <a:rPr lang="en-GB" sz="2000" dirty="0" smtClean="0"/>
              <a:t>GOLDSTANDARD learning experiences (not by resources) - </a:t>
            </a:r>
            <a:r>
              <a:rPr lang="en-GB" sz="2000" dirty="0"/>
              <a:t>It is timely to re-focus the nature &amp; ‘look’ of practice </a:t>
            </a:r>
            <a:r>
              <a:rPr lang="en-GB" sz="2000" dirty="0" smtClean="0"/>
              <a:t>learning</a:t>
            </a:r>
          </a:p>
          <a:p>
            <a:pPr algn="just">
              <a:buFont typeface="Arial" pitchFamily="34" charset="0"/>
              <a:buChar char="•"/>
            </a:pPr>
            <a:r>
              <a:rPr lang="en-GB" sz="2000" dirty="0"/>
              <a:t>Look widely! Think beyond secondary care across fields of practice and within care specialities and population groups. Disseminate and </a:t>
            </a:r>
            <a:r>
              <a:rPr lang="en-GB" sz="2000" dirty="0" smtClean="0"/>
              <a:t>evaluate</a:t>
            </a:r>
          </a:p>
          <a:p>
            <a:pPr algn="just">
              <a:buFont typeface="Arial" pitchFamily="34" charset="0"/>
              <a:buChar char="•"/>
            </a:pPr>
            <a:r>
              <a:rPr lang="en-GB" sz="2000" dirty="0"/>
              <a:t>Long lead in times are require for successful </a:t>
            </a:r>
            <a:r>
              <a:rPr lang="en-GB" sz="2000" dirty="0" smtClean="0"/>
              <a:t>implementation</a:t>
            </a:r>
          </a:p>
          <a:p>
            <a:pPr algn="just">
              <a:buFont typeface="Arial" pitchFamily="34" charset="0"/>
              <a:buChar char="•"/>
            </a:pPr>
            <a:r>
              <a:rPr lang="en-GB" sz="2000" dirty="0"/>
              <a:t>Nurture your mentors and PEF’s!</a:t>
            </a:r>
          </a:p>
          <a:p>
            <a:pPr algn="just">
              <a:buFont typeface="Arial" pitchFamily="34" charset="0"/>
              <a:buChar char="•"/>
            </a:pPr>
            <a:r>
              <a:rPr lang="en-GB" sz="2000" dirty="0" smtClean="0"/>
              <a:t>Aim  for consensus among all and collective enthusiasm: changes </a:t>
            </a:r>
            <a:r>
              <a:rPr lang="en-GB" sz="2000" dirty="0"/>
              <a:t>in practice learning model needs championed  &amp; </a:t>
            </a:r>
            <a:r>
              <a:rPr lang="en-GB" sz="2000" dirty="0" smtClean="0"/>
              <a:t>supported</a:t>
            </a:r>
          </a:p>
          <a:p>
            <a:pPr algn="just">
              <a:buFont typeface="Arial" pitchFamily="34" charset="0"/>
              <a:buChar char="•"/>
            </a:pPr>
            <a:r>
              <a:rPr lang="en-GB" sz="2000" dirty="0" smtClean="0"/>
              <a:t>Disseminate widely!</a:t>
            </a:r>
          </a:p>
          <a:p>
            <a:pPr marL="457200" lvl="1" indent="0" algn="just"/>
            <a:endParaRPr lang="en-GB" sz="2000" dirty="0" smtClean="0"/>
          </a:p>
          <a:p>
            <a:pPr marL="0" indent="0"/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3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Contact Details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Margaret Conlon</a:t>
            </a:r>
          </a:p>
          <a:p>
            <a:r>
              <a:rPr lang="en-GB" dirty="0" smtClean="0"/>
              <a:t>Lecturer and Teaching Fellow</a:t>
            </a:r>
          </a:p>
          <a:p>
            <a:r>
              <a:rPr lang="en-GB" dirty="0" smtClean="0"/>
              <a:t>Edinburgh Napier University</a:t>
            </a:r>
          </a:p>
          <a:p>
            <a:r>
              <a:rPr lang="en-GB" dirty="0" err="1" smtClean="0">
                <a:hlinkClick r:id="rId2"/>
              </a:rPr>
              <a:t>m.conlon@napier.ac.u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Pat Bradley</a:t>
            </a:r>
          </a:p>
          <a:p>
            <a:r>
              <a:rPr lang="en-GB" dirty="0" smtClean="0"/>
              <a:t>Programme Leader/Teaching Fellow</a:t>
            </a:r>
          </a:p>
          <a:p>
            <a:r>
              <a:rPr lang="en-GB" dirty="0" smtClean="0"/>
              <a:t>Stirling University</a:t>
            </a:r>
          </a:p>
          <a:p>
            <a:r>
              <a:rPr lang="en-GB" dirty="0" smtClean="0">
                <a:hlinkClick r:id="rId3"/>
              </a:rPr>
              <a:t>p.j.bradley@stir.ac.uk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87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b="1" dirty="0" smtClean="0"/>
              <a:t>New Approaches to Practice Placement Provision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Hub and Spoke Models and their impact on Practice Learning and Mentoring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26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u="sng" dirty="0" smtClean="0"/>
              <a:t>What is a Hub and Spoke Placement?</a:t>
            </a:r>
            <a:endParaRPr lang="en-GB" sz="4000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50533"/>
            <a:ext cx="3810000" cy="3776133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The </a:t>
            </a:r>
            <a:r>
              <a:rPr lang="en-GB" dirty="0"/>
              <a:t>history</a:t>
            </a:r>
          </a:p>
          <a:p>
            <a:pPr algn="ctr"/>
            <a:r>
              <a:rPr lang="en-GB" dirty="0" smtClean="0"/>
              <a:t>The concept</a:t>
            </a:r>
          </a:p>
          <a:p>
            <a:pPr algn="ctr"/>
            <a:r>
              <a:rPr lang="en-GB" dirty="0" smtClean="0"/>
              <a:t>The purpose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0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u="sng" dirty="0" smtClean="0"/>
              <a:t>The Hub</a:t>
            </a:r>
            <a:endParaRPr lang="en-GB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The core of learning from which is pivotal to all other learning experiences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/>
              <a:t>The glue that directs and holds the  spokes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50533"/>
            <a:ext cx="3810000" cy="3776133"/>
          </a:xfrm>
        </p:spPr>
      </p:pic>
    </p:spTree>
    <p:extLst>
      <p:ext uri="{BB962C8B-B14F-4D97-AF65-F5344CB8AC3E}">
        <p14:creationId xmlns:p14="http://schemas.microsoft.com/office/powerpoint/2010/main" val="28268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u="sng" dirty="0" smtClean="0"/>
              <a:t>The Spokes</a:t>
            </a:r>
            <a:endParaRPr lang="en-GB" sz="48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GB" sz="2000" b="1" dirty="0" smtClean="0"/>
              <a:t>Led by</a:t>
            </a:r>
            <a:r>
              <a:rPr lang="en-GB" sz="2000" dirty="0" smtClean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000" dirty="0" smtClean="0"/>
              <a:t>Student learning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000" dirty="0" smtClean="0"/>
              <a:t>Patient journey</a:t>
            </a:r>
          </a:p>
          <a:p>
            <a:pPr marL="0" indent="0"/>
            <a:r>
              <a:rPr lang="en-GB" sz="2000" b="1" dirty="0" smtClean="0"/>
              <a:t>Informs: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000" dirty="0" smtClean="0"/>
              <a:t>Deep learning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000" dirty="0" smtClean="0"/>
              <a:t>Integrated &amp; active learning</a:t>
            </a:r>
          </a:p>
          <a:p>
            <a:pPr marL="0" indent="0"/>
            <a:r>
              <a:rPr lang="en-GB" sz="2000" b="1" dirty="0" smtClean="0"/>
              <a:t>Offers</a:t>
            </a:r>
            <a:r>
              <a:rPr lang="en-GB" sz="2000" dirty="0" smtClean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000" dirty="0" smtClean="0"/>
              <a:t>Continuity </a:t>
            </a:r>
          </a:p>
          <a:p>
            <a:pPr marL="0" indent="0"/>
            <a:r>
              <a:rPr lang="en-GB" sz="2000" b="1" dirty="0" smtClean="0"/>
              <a:t>Creates: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Capacity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50533"/>
            <a:ext cx="3810000" cy="3776133"/>
          </a:xfrm>
        </p:spPr>
      </p:pic>
    </p:spTree>
    <p:extLst>
      <p:ext uri="{BB962C8B-B14F-4D97-AF65-F5344CB8AC3E}">
        <p14:creationId xmlns:p14="http://schemas.microsoft.com/office/powerpoint/2010/main" val="35078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dirty="0" smtClean="0"/>
              <a:t>Robert Gordon University</a:t>
            </a:r>
            <a:endParaRPr lang="en-GB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eaLnBrk="1" hangingPunct="1">
              <a:spcBef>
                <a:spcPts val="0"/>
              </a:spcBef>
              <a:defRPr/>
            </a:pPr>
            <a:endParaRPr lang="en-GB" sz="1600" b="1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MODEL </a:t>
            </a:r>
            <a:r>
              <a:rPr lang="en-GB" sz="2000" b="1" dirty="0">
                <a:solidFill>
                  <a:srgbClr val="002060"/>
                </a:solidFill>
              </a:rPr>
              <a:t>– </a:t>
            </a:r>
            <a:r>
              <a:rPr lang="en-GB" sz="2000" dirty="0" smtClean="0">
                <a:solidFill>
                  <a:srgbClr val="002060"/>
                </a:solidFill>
              </a:rPr>
              <a:t>Whole curriculum approach</a:t>
            </a:r>
            <a:r>
              <a:rPr lang="en-GB" sz="2000" b="1" dirty="0" smtClean="0">
                <a:solidFill>
                  <a:srgbClr val="002060"/>
                </a:solidFill>
              </a:rPr>
              <a:t>.  </a:t>
            </a:r>
            <a:r>
              <a:rPr lang="en-GB" sz="2000" dirty="0">
                <a:solidFill>
                  <a:srgbClr val="002060"/>
                </a:solidFill>
              </a:rPr>
              <a:t>T</a:t>
            </a:r>
            <a:r>
              <a:rPr lang="en-GB" sz="2000" dirty="0" smtClean="0">
                <a:solidFill>
                  <a:srgbClr val="002060"/>
                </a:solidFill>
              </a:rPr>
              <a:t>wo </a:t>
            </a:r>
            <a:r>
              <a:rPr lang="en-GB" sz="2000" dirty="0">
                <a:solidFill>
                  <a:srgbClr val="002060"/>
                </a:solidFill>
              </a:rPr>
              <a:t>contrasting HUB settings </a:t>
            </a:r>
            <a:r>
              <a:rPr lang="en-GB" sz="2000" dirty="0" smtClean="0">
                <a:solidFill>
                  <a:srgbClr val="002060"/>
                </a:solidFill>
              </a:rPr>
              <a:t>returning  </a:t>
            </a:r>
            <a:r>
              <a:rPr lang="en-GB" sz="2000" dirty="0">
                <a:solidFill>
                  <a:srgbClr val="002060"/>
                </a:solidFill>
              </a:rPr>
              <a:t>each year. </a:t>
            </a:r>
            <a:r>
              <a:rPr lang="en-GB" sz="2000" dirty="0" smtClean="0">
                <a:solidFill>
                  <a:srgbClr val="002060"/>
                </a:solidFill>
              </a:rPr>
              <a:t>Same </a:t>
            </a:r>
            <a:r>
              <a:rPr lang="en-GB" sz="2000" dirty="0">
                <a:solidFill>
                  <a:srgbClr val="002060"/>
                </a:solidFill>
              </a:rPr>
              <a:t>mentor in each HUB for whole course. </a:t>
            </a:r>
            <a:endParaRPr lang="en-GB" sz="20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GB" sz="20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r>
              <a:rPr lang="en-GB" sz="2000" b="1" dirty="0"/>
              <a:t>STUDENTS:   </a:t>
            </a:r>
            <a:r>
              <a:rPr lang="en-GB" sz="2000" dirty="0"/>
              <a:t>First, second and third year undergraduates</a:t>
            </a:r>
            <a:r>
              <a:rPr lang="en-GB" sz="2000" b="1" dirty="0"/>
              <a:t>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endParaRPr lang="en-GB" sz="2000" dirty="0"/>
          </a:p>
          <a:p>
            <a:pPr>
              <a:spcBef>
                <a:spcPct val="0"/>
              </a:spcBef>
            </a:pPr>
            <a:r>
              <a:rPr lang="en-GB" sz="2000" b="1" dirty="0" smtClean="0">
                <a:solidFill>
                  <a:srgbClr val="002060"/>
                </a:solidFill>
              </a:rPr>
              <a:t>HUB</a:t>
            </a:r>
            <a:r>
              <a:rPr lang="en-GB" sz="2000" dirty="0" smtClean="0">
                <a:solidFill>
                  <a:srgbClr val="002060"/>
                </a:solidFill>
              </a:rPr>
              <a:t>: A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dirty="0">
                <a:solidFill>
                  <a:srgbClr val="002060"/>
                </a:solidFill>
              </a:rPr>
              <a:t>single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dirty="0">
                <a:solidFill>
                  <a:srgbClr val="002060"/>
                </a:solidFill>
              </a:rPr>
              <a:t>practice learning placement that students return within a year or across a number of </a:t>
            </a:r>
            <a:r>
              <a:rPr lang="en-GB" sz="2000" dirty="0" smtClean="0">
                <a:solidFill>
                  <a:srgbClr val="002060"/>
                </a:solidFill>
              </a:rPr>
              <a:t>years.  The primary learning environment</a:t>
            </a:r>
          </a:p>
          <a:p>
            <a:pPr>
              <a:spcBef>
                <a:spcPct val="0"/>
              </a:spcBef>
            </a:pPr>
            <a:endParaRPr lang="en-GB" sz="2000" dirty="0"/>
          </a:p>
          <a:p>
            <a:pPr>
              <a:spcBef>
                <a:spcPct val="0"/>
              </a:spcBef>
            </a:pPr>
            <a:r>
              <a:rPr lang="en-GB" sz="2000" b="1" dirty="0" smtClean="0"/>
              <a:t>SPOKEs:</a:t>
            </a:r>
            <a:r>
              <a:rPr lang="en-GB" sz="2000" dirty="0" smtClean="0"/>
              <a:t> </a:t>
            </a:r>
            <a:r>
              <a:rPr lang="en-GB" sz="2000" dirty="0"/>
              <a:t>reflect service users’ journey &amp; experiences through a range of </a:t>
            </a:r>
            <a:r>
              <a:rPr lang="en-GB" sz="2000" dirty="0" smtClean="0"/>
              <a:t>services</a:t>
            </a:r>
            <a:r>
              <a:rPr lang="en-GB" sz="2000" dirty="0"/>
              <a:t> </a:t>
            </a:r>
            <a:r>
              <a:rPr lang="en-GB" sz="2000" dirty="0" smtClean="0"/>
              <a:t>and determined by </a:t>
            </a:r>
            <a:r>
              <a:rPr lang="en-GB" sz="2000" dirty="0"/>
              <a:t>Hubs. Emerge from the HUB, determined by HUB mentors, students and service users    </a:t>
            </a:r>
          </a:p>
          <a:p>
            <a:pPr>
              <a:spcBef>
                <a:spcPct val="0"/>
              </a:spcBef>
            </a:pPr>
            <a:endParaRPr lang="en-GB" sz="2000" dirty="0"/>
          </a:p>
          <a:p>
            <a:pPr>
              <a:spcBef>
                <a:spcPct val="0"/>
              </a:spcBef>
            </a:pPr>
            <a:r>
              <a:rPr lang="en-GB" sz="2000" dirty="0" smtClean="0"/>
              <a:t>     </a:t>
            </a:r>
          </a:p>
          <a:p>
            <a:pPr>
              <a:spcBef>
                <a:spcPct val="0"/>
              </a:spcBef>
            </a:pPr>
            <a:endParaRPr lang="en-GB" sz="2000" dirty="0"/>
          </a:p>
          <a:p>
            <a:pPr>
              <a:spcBef>
                <a:spcPct val="0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1400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Hub and Spoke: Whole Programme Approach</a:t>
            </a:r>
            <a:endParaRPr lang="en-GB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57537" y="3880866"/>
          <a:ext cx="2828925" cy="315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339"/>
                <a:gridCol w="916793"/>
                <a:gridCol w="916793"/>
              </a:tblGrid>
              <a:tr h="28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GB" sz="11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GB" sz="11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GB" sz="11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741186"/>
              </p:ext>
            </p:extLst>
          </p:nvPr>
        </p:nvGraphicFramePr>
        <p:xfrm>
          <a:off x="2057400" y="2133600"/>
          <a:ext cx="2400300" cy="314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728702"/>
              </p:ext>
            </p:extLst>
          </p:nvPr>
        </p:nvGraphicFramePr>
        <p:xfrm>
          <a:off x="4572000" y="2133600"/>
          <a:ext cx="2286000" cy="3182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4275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u="sng" dirty="0" smtClean="0"/>
              <a:t>Edinburgh Napier University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GB" sz="2000" b="1" dirty="0" smtClean="0"/>
              <a:t>MODEL: </a:t>
            </a:r>
            <a:r>
              <a:rPr lang="en-GB" sz="2000" dirty="0"/>
              <a:t>specific </a:t>
            </a:r>
            <a:r>
              <a:rPr lang="en-GB" sz="2000" dirty="0" smtClean="0"/>
              <a:t>clinical pathway: CAMHS</a:t>
            </a:r>
          </a:p>
          <a:p>
            <a:pPr eaLnBrk="1" hangingPunct="1">
              <a:spcBef>
                <a:spcPts val="0"/>
              </a:spcBef>
              <a:defRPr/>
            </a:pPr>
            <a:endParaRPr lang="en-GB" sz="20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GB" sz="2000" b="1" dirty="0" smtClean="0"/>
              <a:t>STUDENTS</a:t>
            </a:r>
            <a:r>
              <a:rPr lang="en-GB" sz="2000" dirty="0" smtClean="0"/>
              <a:t>: </a:t>
            </a:r>
            <a:r>
              <a:rPr lang="en-GB" sz="2000" dirty="0"/>
              <a:t>Ten third year mental </a:t>
            </a:r>
            <a:r>
              <a:rPr lang="en-GB" sz="2000" dirty="0" smtClean="0"/>
              <a:t>health undergraduate nursing students</a:t>
            </a:r>
            <a:endParaRPr lang="en-GB" sz="2000" dirty="0"/>
          </a:p>
          <a:p>
            <a:pPr eaLnBrk="1" hangingPunct="1">
              <a:spcBef>
                <a:spcPts val="0"/>
              </a:spcBef>
              <a:defRPr/>
            </a:pPr>
            <a:endParaRPr lang="en-GB" sz="20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GB" sz="2000" b="1" dirty="0" smtClean="0"/>
              <a:t>HUB:  </a:t>
            </a:r>
            <a:r>
              <a:rPr lang="en-GB" sz="2000" dirty="0" smtClean="0"/>
              <a:t>two contrasting ten week placements. Different </a:t>
            </a:r>
            <a:r>
              <a:rPr lang="en-GB" sz="2000" dirty="0"/>
              <a:t>mentor in  </a:t>
            </a:r>
            <a:r>
              <a:rPr lang="en-GB" sz="2000" dirty="0" smtClean="0"/>
              <a:t>each. </a:t>
            </a:r>
          </a:p>
          <a:p>
            <a:pPr eaLnBrk="1" hangingPunct="1">
              <a:spcBef>
                <a:spcPts val="0"/>
              </a:spcBef>
              <a:defRPr/>
            </a:pPr>
            <a:endParaRPr lang="en-GB" sz="20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GB" sz="2000" b="1" dirty="0" smtClean="0"/>
              <a:t>SPOKEs</a:t>
            </a:r>
            <a:r>
              <a:rPr lang="en-GB" sz="2000" dirty="0" smtClean="0"/>
              <a:t>: voluntary; educational; primary care; and social care settings. Ten exemplar SPOKEs </a:t>
            </a:r>
            <a:r>
              <a:rPr lang="en-GB" sz="2000" dirty="0"/>
              <a:t>prepared in </a:t>
            </a:r>
            <a:r>
              <a:rPr lang="en-GB" sz="2000" dirty="0" smtClean="0"/>
              <a:t>advance &amp; additional </a:t>
            </a:r>
            <a:r>
              <a:rPr lang="en-GB" sz="2000" dirty="0"/>
              <a:t>SPOKEs found, negotiated and regulated by </a:t>
            </a:r>
            <a:r>
              <a:rPr lang="en-GB" sz="2000" dirty="0" smtClean="0"/>
              <a:t>student. Between </a:t>
            </a:r>
            <a:r>
              <a:rPr lang="en-GB" sz="2000" dirty="0"/>
              <a:t>1 and 10 days in </a:t>
            </a:r>
            <a:r>
              <a:rPr lang="en-GB" sz="2000" dirty="0" smtClean="0"/>
              <a:t>length</a:t>
            </a:r>
          </a:p>
          <a:p>
            <a:endParaRPr lang="en-GB" sz="2000" b="1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7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7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77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1170</Words>
  <Application>Microsoft Office PowerPoint</Application>
  <PresentationFormat>On-screen Show (4:3)</PresentationFormat>
  <Paragraphs>179</Paragraphs>
  <Slides>18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PowerPoint Presentation</vt:lpstr>
      <vt:lpstr>Contact Details</vt:lpstr>
      <vt:lpstr>New Approaches to Practice Placement Provision</vt:lpstr>
      <vt:lpstr>What is a Hub and Spoke Placement?</vt:lpstr>
      <vt:lpstr>The Hub</vt:lpstr>
      <vt:lpstr>The Spokes</vt:lpstr>
      <vt:lpstr>Robert Gordon University</vt:lpstr>
      <vt:lpstr>Hub and Spoke: Whole Programme Approach</vt:lpstr>
      <vt:lpstr>Edinburgh Napier University</vt:lpstr>
      <vt:lpstr> Hub and Spoke: A Service Centred Model </vt:lpstr>
      <vt:lpstr>Stirling University</vt:lpstr>
      <vt:lpstr>Hub and Spoke: Pathways Approach</vt:lpstr>
      <vt:lpstr>Method of Spokes Definition and Organisation </vt:lpstr>
      <vt:lpstr>Impact on learning</vt:lpstr>
      <vt:lpstr>Benefits</vt:lpstr>
      <vt:lpstr>Challenges</vt:lpstr>
      <vt:lpstr>Key Messages</vt:lpstr>
      <vt:lpstr>Key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 and SPOKE MODELS FOR PRACTICE LEARNING  IN PRE-REGISTRATION NURSING</dc:title>
  <dc:creator>Conlon, Margaret</dc:creator>
  <cp:lastModifiedBy>Margaret</cp:lastModifiedBy>
  <cp:revision>35</cp:revision>
  <dcterms:created xsi:type="dcterms:W3CDTF">2006-08-16T00:00:00Z</dcterms:created>
  <dcterms:modified xsi:type="dcterms:W3CDTF">2012-04-02T15:51:23Z</dcterms:modified>
</cp:coreProperties>
</file>